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7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7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3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1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7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9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5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0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3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8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45838-ACE2-4E4C-8EF6-22DFA6927F9E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F2E9-BE50-4592-AD12-618579FB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5" b="100000" l="0" r="100000">
                        <a14:foregroundMark x1="91000" y1="16256" x2="91000" y2="16256"/>
                        <a14:foregroundMark x1="87750" y1="14286" x2="87750" y2="14286"/>
                        <a14:foregroundMark x1="82125" y1="66010" x2="82125" y2="66010"/>
                        <a14:backgroundMark x1="62375" y1="49097" x2="6237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1195753"/>
            <a:ext cx="6387045" cy="4862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7791" y="218661"/>
            <a:ext cx="5844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12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Heavy Cyr" panose="02000500000000000000" pitchFamily="2" charset="0"/>
              </a:rPr>
              <a:t>УЧИМС</a:t>
            </a:r>
            <a:r>
              <a:rPr lang="ru-RU" sz="10000" b="1" dirty="0" smtClean="0">
                <a:solidFill>
                  <a:srgbClr val="F12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Heavy Cyr" panose="02000500000000000000" pitchFamily="2" charset="0"/>
              </a:rPr>
              <a:t>Я</a:t>
            </a:r>
            <a:r>
              <a:rPr lang="ru-RU" sz="10000" b="1" dirty="0" smtClean="0">
                <a:solidFill>
                  <a:srgbClr val="F12426"/>
                </a:solidFill>
                <a:latin typeface="Comix Heavy Cyr" panose="02000500000000000000" pitchFamily="2" charset="0"/>
              </a:rPr>
              <a:t> </a:t>
            </a:r>
            <a:endParaRPr lang="ru-RU" sz="10000" b="1" dirty="0">
              <a:solidFill>
                <a:srgbClr val="F12426"/>
              </a:solidFill>
              <a:latin typeface="Comix Heavy Cyr" panose="02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250" y="1663361"/>
            <a:ext cx="5910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Heavy Cyr" panose="02000500000000000000" pitchFamily="2" charset="0"/>
              </a:rPr>
              <a:t>ЧИТАТЬ</a:t>
            </a:r>
            <a:endParaRPr lang="ru-RU" sz="8800" b="1" dirty="0"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x Heavy Cyr" panose="02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0778" y="3114089"/>
            <a:ext cx="3379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Heavy Cyr" panose="02000500000000000000" pitchFamily="2" charset="0"/>
              </a:rPr>
              <a:t>ПО</a:t>
            </a:r>
            <a:endParaRPr lang="ru-RU" sz="8800" b="1" dirty="0"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x Heavy Cyr" panose="02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8423" y="4424730"/>
            <a:ext cx="6520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12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Heavy Cyr" panose="02000500000000000000" pitchFamily="2" charset="0"/>
              </a:rPr>
              <a:t>СЛОГАМ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Heavy Cyr" panose="02000500000000000000" pitchFamily="2" charset="0"/>
              </a:rPr>
              <a:t> 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x Heavy Cy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39371" y="0"/>
            <a:ext cx="12265572" cy="7374826"/>
            <a:chOff x="-36786" y="132206"/>
            <a:chExt cx="12265572" cy="7374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786" y="132206"/>
              <a:ext cx="1226557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68262" y="254876"/>
              <a:ext cx="5055476" cy="3174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3" b="99545" l="0" r="100000">
                          <a14:foregroundMark x1="37500" y1="56364" x2="37500" y2="56364"/>
                          <a14:foregroundMark x1="34343" y1="58409" x2="33081" y2="58409"/>
                          <a14:foregroundMark x1="27652" y1="55795" x2="27652" y2="55795"/>
                          <a14:foregroundMark x1="30808" y1="56705" x2="30808" y2="56705"/>
                          <a14:foregroundMark x1="40025" y1="61023" x2="40025" y2="61023"/>
                          <a14:foregroundMark x1="62753" y1="54659" x2="62753" y2="54659"/>
                          <a14:foregroundMark x1="65278" y1="57273" x2="65278" y2="57273"/>
                          <a14:foregroundMark x1="74874" y1="56136" x2="74874" y2="5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78" y="3925079"/>
              <a:ext cx="3223757" cy="35819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19" l="2111" r="98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82" y="191725"/>
            <a:ext cx="1808527" cy="3120715"/>
          </a:xfrm>
          <a:prstGeom prst="rect">
            <a:avLst/>
          </a:prstGeom>
        </p:spPr>
      </p:pic>
      <p:grpSp>
        <p:nvGrpSpPr>
          <p:cNvPr id="14" name="ла"/>
          <p:cNvGrpSpPr/>
          <p:nvPr/>
        </p:nvGrpSpPr>
        <p:grpSpPr>
          <a:xfrm>
            <a:off x="900734" y="3929724"/>
            <a:ext cx="2424200" cy="1440000"/>
            <a:chOff x="900734" y="3929724"/>
            <a:chExt cx="2424200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00734" y="3929724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0552" y="42342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ло"/>
          <p:cNvGrpSpPr/>
          <p:nvPr/>
        </p:nvGrpSpPr>
        <p:grpSpPr>
          <a:xfrm>
            <a:off x="9607203" y="943238"/>
            <a:ext cx="2840474" cy="1440000"/>
            <a:chOff x="9445132" y="950881"/>
            <a:chExt cx="2840474" cy="144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72016" y="1270262"/>
              <a:ext cx="2313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Ма"/>
          <p:cNvGrpSpPr/>
          <p:nvPr/>
        </p:nvGrpSpPr>
        <p:grpSpPr>
          <a:xfrm>
            <a:off x="4108949" y="3445592"/>
            <a:ext cx="2245188" cy="1440000"/>
            <a:chOff x="4024866" y="3445592"/>
            <a:chExt cx="2365548" cy="14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24866" y="3445592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06032" y="3769958"/>
              <a:ext cx="1884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лэ"/>
          <p:cNvGrpSpPr/>
          <p:nvPr/>
        </p:nvGrpSpPr>
        <p:grpSpPr>
          <a:xfrm>
            <a:off x="900734" y="1017202"/>
            <a:ext cx="2502568" cy="1440000"/>
            <a:chOff x="747822" y="909750"/>
            <a:chExt cx="2502568" cy="144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822" y="909750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66008" y="1214251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Э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ла 1"/>
          <p:cNvGrpSpPr/>
          <p:nvPr/>
        </p:nvGrpSpPr>
        <p:grpSpPr>
          <a:xfrm>
            <a:off x="5963956" y="3445592"/>
            <a:ext cx="2313590" cy="1440000"/>
            <a:chOff x="9301082" y="950881"/>
            <a:chExt cx="2313590" cy="144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445132" y="950881"/>
              <a:ext cx="1974449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01082" y="1275246"/>
              <a:ext cx="23135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крестик1"/>
          <p:cNvSpPr/>
          <p:nvPr/>
        </p:nvSpPr>
        <p:spPr>
          <a:xfrm>
            <a:off x="1155228" y="1125712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естик1"/>
          <p:cNvSpPr/>
          <p:nvPr/>
        </p:nvSpPr>
        <p:spPr>
          <a:xfrm>
            <a:off x="9903113" y="979198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5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3572" y="0"/>
            <a:ext cx="12265572" cy="7374826"/>
            <a:chOff x="-36786" y="132206"/>
            <a:chExt cx="12265572" cy="7374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786" y="132206"/>
              <a:ext cx="1226557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68262" y="254876"/>
              <a:ext cx="5055476" cy="3174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3" b="99545" l="0" r="100000">
                          <a14:foregroundMark x1="37500" y1="56364" x2="37500" y2="56364"/>
                          <a14:foregroundMark x1="34343" y1="58409" x2="33081" y2="58409"/>
                          <a14:foregroundMark x1="27652" y1="55795" x2="27652" y2="55795"/>
                          <a14:foregroundMark x1="30808" y1="56705" x2="30808" y2="56705"/>
                          <a14:foregroundMark x1="40025" y1="61023" x2="40025" y2="61023"/>
                          <a14:foregroundMark x1="62753" y1="54659" x2="62753" y2="54659"/>
                          <a14:foregroundMark x1="65278" y1="57273" x2="65278" y2="57273"/>
                          <a14:foregroundMark x1="74874" y1="56136" x2="74874" y2="5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78" y="3925079"/>
              <a:ext cx="3223757" cy="35819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67" y="292659"/>
            <a:ext cx="2868295" cy="2868295"/>
          </a:xfrm>
          <a:prstGeom prst="rect">
            <a:avLst/>
          </a:prstGeom>
        </p:spPr>
      </p:pic>
      <p:grpSp>
        <p:nvGrpSpPr>
          <p:cNvPr id="14" name="тэр"/>
          <p:cNvGrpSpPr/>
          <p:nvPr/>
        </p:nvGrpSpPr>
        <p:grpSpPr>
          <a:xfrm>
            <a:off x="900734" y="3929724"/>
            <a:ext cx="2280712" cy="1440000"/>
            <a:chOff x="900734" y="3929724"/>
            <a:chExt cx="2280712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00734" y="3929724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7064" y="42342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Э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тур"/>
          <p:cNvGrpSpPr/>
          <p:nvPr/>
        </p:nvGrpSpPr>
        <p:grpSpPr>
          <a:xfrm>
            <a:off x="9578351" y="1017202"/>
            <a:ext cx="2664497" cy="1440000"/>
            <a:chOff x="9445132" y="950881"/>
            <a:chExt cx="2664497" cy="144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96039" y="1263292"/>
              <a:ext cx="2313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Ма"/>
          <p:cNvGrpSpPr/>
          <p:nvPr/>
        </p:nvGrpSpPr>
        <p:grpSpPr>
          <a:xfrm>
            <a:off x="4108949" y="3445592"/>
            <a:ext cx="2245188" cy="1440000"/>
            <a:chOff x="4024866" y="3445592"/>
            <a:chExt cx="2365548" cy="14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24866" y="3445592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06032" y="3769958"/>
              <a:ext cx="1884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</a:p>
          </p:txBody>
        </p:sp>
      </p:grpSp>
      <p:grpSp>
        <p:nvGrpSpPr>
          <p:cNvPr id="15" name="тор"/>
          <p:cNvGrpSpPr/>
          <p:nvPr/>
        </p:nvGrpSpPr>
        <p:grpSpPr>
          <a:xfrm>
            <a:off x="900734" y="1017202"/>
            <a:ext cx="2256312" cy="1440000"/>
            <a:chOff x="747822" y="909750"/>
            <a:chExt cx="2256312" cy="144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822" y="909750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9752" y="1214251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тор"/>
          <p:cNvGrpSpPr/>
          <p:nvPr/>
        </p:nvGrpSpPr>
        <p:grpSpPr>
          <a:xfrm>
            <a:off x="5963956" y="3445592"/>
            <a:ext cx="2313590" cy="1440000"/>
            <a:chOff x="9301082" y="950881"/>
            <a:chExt cx="2313590" cy="144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445132" y="950881"/>
              <a:ext cx="1974449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01082" y="1275246"/>
              <a:ext cx="23135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крестик1"/>
          <p:cNvSpPr/>
          <p:nvPr/>
        </p:nvSpPr>
        <p:spPr>
          <a:xfrm>
            <a:off x="9790831" y="1056691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естик1"/>
          <p:cNvSpPr/>
          <p:nvPr/>
        </p:nvSpPr>
        <p:spPr>
          <a:xfrm>
            <a:off x="1207571" y="3929724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35" l="1000" r="99111">
                        <a14:foregroundMark x1="63667" y1="13529" x2="63667" y2="13529"/>
                        <a14:foregroundMark x1="81889" y1="13088" x2="81889" y2="13088"/>
                        <a14:foregroundMark x1="74444" y1="41029" x2="74444" y2="41029"/>
                        <a14:foregroundMark x1="65111" y1="38235" x2="66556" y2="38676"/>
                        <a14:foregroundMark x1="80444" y1="61912" x2="80444" y2="61912"/>
                        <a14:foregroundMark x1="85444" y1="48529" x2="85444" y2="48529"/>
                        <a14:foregroundMark x1="87667" y1="48088" x2="87667" y2="48088"/>
                        <a14:foregroundMark x1="76556" y1="58088" x2="76556" y2="58088"/>
                        <a14:foregroundMark x1="74444" y1="83088" x2="74444" y2="83088"/>
                        <a14:foregroundMark x1="91889" y1="26324" x2="91889" y2="26324"/>
                        <a14:foregroundMark x1="92667" y1="92206" x2="92667" y2="92206"/>
                        <a14:foregroundMark x1="86222" y1="10735" x2="86222" y2="10735"/>
                        <a14:foregroundMark x1="84778" y1="30588" x2="84778" y2="30588"/>
                        <a14:foregroundMark x1="95111" y1="40588" x2="95111" y2="40588"/>
                        <a14:foregroundMark x1="79111" y1="21176" x2="79111" y2="21176"/>
                        <a14:foregroundMark x1="85111" y1="71765" x2="85111" y2="71765"/>
                        <a14:foregroundMark x1="78667" y1="85588" x2="78667" y2="85588"/>
                        <a14:foregroundMark x1="64000" y1="20147" x2="64000" y2="20147"/>
                        <a14:foregroundMark x1="58000" y1="21176" x2="58000" y2="21176"/>
                        <a14:foregroundMark x1="60444" y1="18235" x2="60444" y2="18235"/>
                        <a14:foregroundMark x1="56889" y1="9265" x2="56889" y2="9265"/>
                        <a14:foregroundMark x1="72222" y1="11176" x2="72222" y2="11176"/>
                        <a14:foregroundMark x1="78333" y1="10735" x2="78333" y2="10735"/>
                        <a14:foregroundMark x1="78000" y1="5000" x2="78000" y2="5000"/>
                        <a14:foregroundMark x1="89111" y1="6912" x2="89111" y2="6912"/>
                        <a14:foregroundMark x1="89444" y1="17794" x2="89444" y2="1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130"/>
            <a:ext cx="6260123" cy="4729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5662" y="680780"/>
            <a:ext cx="66352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F12426"/>
                </a:solidFill>
                <a:latin typeface="Comix Heavy Cyr" panose="02000500000000000000" pitchFamily="2" charset="0"/>
              </a:rPr>
              <a:t>   </a:t>
            </a:r>
            <a:r>
              <a:rPr lang="ru-RU" sz="12000" b="1" dirty="0" smtClean="0">
                <a:solidFill>
                  <a:srgbClr val="F12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Heavy Cyr" panose="02000500000000000000" pitchFamily="2" charset="0"/>
              </a:rPr>
              <a:t>Д</a:t>
            </a:r>
            <a:r>
              <a:rPr lang="ru-RU" sz="10000" b="1" dirty="0" smtClean="0">
                <a:solidFill>
                  <a:srgbClr val="F12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Heavy Cyr" panose="02000500000000000000" pitchFamily="2" charset="0"/>
              </a:rPr>
              <a:t>ень</a:t>
            </a:r>
          </a:p>
          <a:p>
            <a:r>
              <a:rPr lang="ru-RU" sz="100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Heavy Cyr" panose="02000500000000000000" pitchFamily="2" charset="0"/>
              </a:rPr>
              <a:t> Прошёл</a:t>
            </a:r>
          </a:p>
          <a:p>
            <a:r>
              <a:rPr lang="ru-RU" sz="10000" b="1" dirty="0" smtClean="0">
                <a:solidFill>
                  <a:srgbClr val="F124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x Heavy Cyr" panose="02000500000000000000" pitchFamily="2" charset="0"/>
              </a:rPr>
              <a:t>  Не зря…</a:t>
            </a:r>
            <a:endParaRPr lang="ru-RU" sz="10000" b="1" dirty="0">
              <a:solidFill>
                <a:srgbClr val="F12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x Heavy Cyr" panose="020005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43" y="4545013"/>
            <a:ext cx="1329104" cy="14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24780" y="16592"/>
            <a:ext cx="12265572" cy="7374826"/>
            <a:chOff x="-36786" y="132206"/>
            <a:chExt cx="12265572" cy="7374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786" y="132206"/>
              <a:ext cx="1226557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68262" y="254876"/>
              <a:ext cx="5055476" cy="3174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78" y="3925079"/>
              <a:ext cx="3223757" cy="35819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59" y="176623"/>
            <a:ext cx="2481077" cy="3121158"/>
          </a:xfrm>
          <a:prstGeom prst="rect">
            <a:avLst/>
          </a:prstGeom>
        </p:spPr>
      </p:pic>
      <p:grpSp>
        <p:nvGrpSpPr>
          <p:cNvPr id="14" name="луш"/>
          <p:cNvGrpSpPr/>
          <p:nvPr/>
        </p:nvGrpSpPr>
        <p:grpSpPr>
          <a:xfrm>
            <a:off x="900734" y="3929724"/>
            <a:ext cx="2160000" cy="1440000"/>
            <a:chOff x="900734" y="3929724"/>
            <a:chExt cx="2160000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00734" y="3929724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9779" y="42342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лыш"/>
          <p:cNvGrpSpPr/>
          <p:nvPr/>
        </p:nvGrpSpPr>
        <p:grpSpPr>
          <a:xfrm>
            <a:off x="9445132" y="950881"/>
            <a:ext cx="2463261" cy="1440000"/>
            <a:chOff x="9445132" y="950881"/>
            <a:chExt cx="2463261" cy="144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94803" y="1300333"/>
              <a:ext cx="2313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Ма"/>
          <p:cNvGrpSpPr/>
          <p:nvPr/>
        </p:nvGrpSpPr>
        <p:grpSpPr>
          <a:xfrm>
            <a:off x="4024866" y="3445592"/>
            <a:ext cx="2798930" cy="1440000"/>
            <a:chOff x="4024866" y="3445592"/>
            <a:chExt cx="2798930" cy="14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24866" y="3445592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39414" y="3750093"/>
              <a:ext cx="1884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лош"/>
          <p:cNvGrpSpPr/>
          <p:nvPr/>
        </p:nvGrpSpPr>
        <p:grpSpPr>
          <a:xfrm>
            <a:off x="900734" y="1017202"/>
            <a:ext cx="2160000" cy="1440000"/>
            <a:chOff x="747822" y="909750"/>
            <a:chExt cx="2160000" cy="144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822" y="909750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5631" y="12369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лыш 1"/>
          <p:cNvGrpSpPr/>
          <p:nvPr/>
        </p:nvGrpSpPr>
        <p:grpSpPr>
          <a:xfrm>
            <a:off x="5972666" y="3445592"/>
            <a:ext cx="2352663" cy="1440000"/>
            <a:chOff x="9252469" y="950881"/>
            <a:chExt cx="2352663" cy="144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52469" y="1281123"/>
              <a:ext cx="23135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крестик1"/>
          <p:cNvSpPr/>
          <p:nvPr/>
        </p:nvSpPr>
        <p:spPr>
          <a:xfrm>
            <a:off x="1133600" y="1007826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естик 2"/>
          <p:cNvSpPr/>
          <p:nvPr/>
        </p:nvSpPr>
        <p:spPr>
          <a:xfrm>
            <a:off x="1133600" y="3980422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3653"/>
            <a:ext cx="12265572" cy="7374826"/>
            <a:chOff x="-36786" y="132206"/>
            <a:chExt cx="12265572" cy="7374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786" y="132206"/>
              <a:ext cx="1226557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68262" y="254876"/>
              <a:ext cx="5055476" cy="3174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3" b="99545" l="0" r="100000">
                          <a14:foregroundMark x1="37500" y1="56364" x2="37500" y2="56364"/>
                          <a14:foregroundMark x1="34343" y1="58409" x2="33081" y2="58409"/>
                          <a14:foregroundMark x1="27652" y1="55795" x2="27652" y2="55795"/>
                          <a14:foregroundMark x1="30808" y1="56705" x2="30808" y2="56705"/>
                          <a14:foregroundMark x1="40025" y1="61023" x2="40025" y2="61023"/>
                          <a14:foregroundMark x1="62753" y1="54659" x2="62753" y2="54659"/>
                          <a14:foregroundMark x1="65278" y1="57273" x2="65278" y2="57273"/>
                          <a14:foregroundMark x1="74874" y1="56136" x2="74874" y2="5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78" y="3925079"/>
              <a:ext cx="3223757" cy="35819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61" y="469192"/>
            <a:ext cx="2481077" cy="2481077"/>
          </a:xfrm>
          <a:prstGeom prst="rect">
            <a:avLst/>
          </a:prstGeom>
        </p:spPr>
      </p:pic>
      <p:grpSp>
        <p:nvGrpSpPr>
          <p:cNvPr id="14" name="рог"/>
          <p:cNvGrpSpPr/>
          <p:nvPr/>
        </p:nvGrpSpPr>
        <p:grpSpPr>
          <a:xfrm>
            <a:off x="900734" y="3929724"/>
            <a:ext cx="2208930" cy="1440000"/>
            <a:chOff x="900734" y="3929724"/>
            <a:chExt cx="2208930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00734" y="3929724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25282" y="42342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</a:p>
          </p:txBody>
        </p:sp>
      </p:grpSp>
      <p:grpSp>
        <p:nvGrpSpPr>
          <p:cNvPr id="8" name="рыг"/>
          <p:cNvGrpSpPr/>
          <p:nvPr/>
        </p:nvGrpSpPr>
        <p:grpSpPr>
          <a:xfrm>
            <a:off x="9445132" y="950881"/>
            <a:ext cx="2628025" cy="1440000"/>
            <a:chOff x="9445132" y="950881"/>
            <a:chExt cx="2628025" cy="144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59567" y="1255382"/>
              <a:ext cx="2313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</a:p>
          </p:txBody>
        </p:sp>
      </p:grpSp>
      <p:grpSp>
        <p:nvGrpSpPr>
          <p:cNvPr id="12" name="Ма"/>
          <p:cNvGrpSpPr/>
          <p:nvPr/>
        </p:nvGrpSpPr>
        <p:grpSpPr>
          <a:xfrm>
            <a:off x="4108948" y="3445592"/>
            <a:ext cx="2692371" cy="1440000"/>
            <a:chOff x="4024866" y="3445592"/>
            <a:chExt cx="2836703" cy="14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24866" y="3445592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77187" y="3792873"/>
              <a:ext cx="1884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руг"/>
          <p:cNvGrpSpPr/>
          <p:nvPr/>
        </p:nvGrpSpPr>
        <p:grpSpPr>
          <a:xfrm>
            <a:off x="900734" y="1017202"/>
            <a:ext cx="2202264" cy="1440000"/>
            <a:chOff x="747822" y="909750"/>
            <a:chExt cx="2202264" cy="144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822" y="909750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5704" y="1186781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</a:p>
          </p:txBody>
        </p:sp>
      </p:grpSp>
      <p:grpSp>
        <p:nvGrpSpPr>
          <p:cNvPr id="41" name="рог1"/>
          <p:cNvGrpSpPr/>
          <p:nvPr/>
        </p:nvGrpSpPr>
        <p:grpSpPr>
          <a:xfrm>
            <a:off x="6001536" y="3445592"/>
            <a:ext cx="2313590" cy="1440000"/>
            <a:chOff x="9338662" y="950881"/>
            <a:chExt cx="2313590" cy="144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445132" y="950881"/>
              <a:ext cx="1974449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38662" y="1285552"/>
              <a:ext cx="23135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</a:p>
          </p:txBody>
        </p:sp>
      </p:grpSp>
      <p:sp>
        <p:nvSpPr>
          <p:cNvPr id="22" name="крестик1"/>
          <p:cNvSpPr/>
          <p:nvPr/>
        </p:nvSpPr>
        <p:spPr>
          <a:xfrm>
            <a:off x="1123469" y="1069448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рестик2"/>
          <p:cNvSpPr/>
          <p:nvPr/>
        </p:nvSpPr>
        <p:spPr>
          <a:xfrm>
            <a:off x="9790098" y="950881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3164" y="0"/>
            <a:ext cx="12265572" cy="7374826"/>
            <a:chOff x="-36786" y="132206"/>
            <a:chExt cx="12265572" cy="7374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786" y="132206"/>
              <a:ext cx="1226557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68262" y="254876"/>
              <a:ext cx="5055476" cy="3174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3" b="99545" l="0" r="100000">
                          <a14:foregroundMark x1="37500" y1="56364" x2="37500" y2="56364"/>
                          <a14:foregroundMark x1="34343" y1="58409" x2="33081" y2="58409"/>
                          <a14:foregroundMark x1="27652" y1="55795" x2="27652" y2="55795"/>
                          <a14:foregroundMark x1="30808" y1="56705" x2="30808" y2="56705"/>
                          <a14:foregroundMark x1="40025" y1="61023" x2="40025" y2="61023"/>
                          <a14:foregroundMark x1="62753" y1="54659" x2="62753" y2="54659"/>
                          <a14:foregroundMark x1="65278" y1="57273" x2="65278" y2="57273"/>
                          <a14:foregroundMark x1="74874" y1="56136" x2="74874" y2="5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78" y="3925079"/>
              <a:ext cx="3223757" cy="35819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кукла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8" y="462762"/>
            <a:ext cx="3266437" cy="2613149"/>
          </a:xfrm>
          <a:prstGeom prst="rect">
            <a:avLst/>
          </a:prstGeom>
        </p:spPr>
      </p:pic>
      <p:grpSp>
        <p:nvGrpSpPr>
          <p:cNvPr id="14" name="ло"/>
          <p:cNvGrpSpPr/>
          <p:nvPr/>
        </p:nvGrpSpPr>
        <p:grpSpPr>
          <a:xfrm>
            <a:off x="900734" y="3929724"/>
            <a:ext cx="2392252" cy="1440000"/>
            <a:chOff x="900734" y="3929724"/>
            <a:chExt cx="2392252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00734" y="3929724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8604" y="42342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ла"/>
          <p:cNvGrpSpPr/>
          <p:nvPr/>
        </p:nvGrpSpPr>
        <p:grpSpPr>
          <a:xfrm>
            <a:off x="9445132" y="950881"/>
            <a:ext cx="2864283" cy="1440000"/>
            <a:chOff x="9445132" y="950881"/>
            <a:chExt cx="2864283" cy="144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95825" y="1255382"/>
              <a:ext cx="2313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Ма"/>
          <p:cNvGrpSpPr/>
          <p:nvPr/>
        </p:nvGrpSpPr>
        <p:grpSpPr>
          <a:xfrm>
            <a:off x="4108948" y="3445592"/>
            <a:ext cx="2359035" cy="1440000"/>
            <a:chOff x="4024866" y="3445592"/>
            <a:chExt cx="2485498" cy="14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24866" y="3445592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25982" y="3772802"/>
              <a:ext cx="1884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лы"/>
          <p:cNvGrpSpPr/>
          <p:nvPr/>
        </p:nvGrpSpPr>
        <p:grpSpPr>
          <a:xfrm>
            <a:off x="900734" y="1017202"/>
            <a:ext cx="2394013" cy="1440000"/>
            <a:chOff x="747822" y="909750"/>
            <a:chExt cx="2394013" cy="144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822" y="909750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57453" y="1198497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Ы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ла 1"/>
          <p:cNvGrpSpPr/>
          <p:nvPr/>
        </p:nvGrpSpPr>
        <p:grpSpPr>
          <a:xfrm>
            <a:off x="6001536" y="3445592"/>
            <a:ext cx="2313590" cy="1440000"/>
            <a:chOff x="9338662" y="950881"/>
            <a:chExt cx="2313590" cy="144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445132" y="950881"/>
              <a:ext cx="1974449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38662" y="1285552"/>
              <a:ext cx="23135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крестик1"/>
          <p:cNvSpPr/>
          <p:nvPr/>
        </p:nvSpPr>
        <p:spPr>
          <a:xfrm>
            <a:off x="1178498" y="1102780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естик2"/>
          <p:cNvSpPr/>
          <p:nvPr/>
        </p:nvSpPr>
        <p:spPr>
          <a:xfrm>
            <a:off x="1175933" y="3890607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36786" y="0"/>
            <a:ext cx="12265572" cy="7374826"/>
            <a:chOff x="-36786" y="132206"/>
            <a:chExt cx="12265572" cy="7374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786" y="132206"/>
              <a:ext cx="1226557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68262" y="254876"/>
              <a:ext cx="5055476" cy="3174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3" b="99545" l="0" r="100000">
                          <a14:foregroundMark x1="37500" y1="56364" x2="37500" y2="56364"/>
                          <a14:foregroundMark x1="34343" y1="58409" x2="33081" y2="58409"/>
                          <a14:foregroundMark x1="27652" y1="55795" x2="27652" y2="55795"/>
                          <a14:foregroundMark x1="30808" y1="56705" x2="30808" y2="56705"/>
                          <a14:foregroundMark x1="40025" y1="61023" x2="40025" y2="61023"/>
                          <a14:foregroundMark x1="62753" y1="54659" x2="62753" y2="54659"/>
                          <a14:foregroundMark x1="65278" y1="57273" x2="65278" y2="57273"/>
                          <a14:foregroundMark x1="74874" y1="56136" x2="74874" y2="5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78" y="3925079"/>
              <a:ext cx="3223757" cy="35819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5" b="98092" l="9924" r="89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97" y="500441"/>
            <a:ext cx="2261378" cy="2613149"/>
          </a:xfrm>
          <a:prstGeom prst="rect">
            <a:avLst/>
          </a:prstGeom>
        </p:spPr>
      </p:pic>
      <p:grpSp>
        <p:nvGrpSpPr>
          <p:cNvPr id="14" name="вур"/>
          <p:cNvGrpSpPr/>
          <p:nvPr/>
        </p:nvGrpSpPr>
        <p:grpSpPr>
          <a:xfrm>
            <a:off x="900734" y="3929724"/>
            <a:ext cx="2289148" cy="1440000"/>
            <a:chOff x="900734" y="3929724"/>
            <a:chExt cx="2289148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00734" y="3929724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05500" y="42342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вер"/>
          <p:cNvGrpSpPr/>
          <p:nvPr/>
        </p:nvGrpSpPr>
        <p:grpSpPr>
          <a:xfrm>
            <a:off x="9445132" y="950881"/>
            <a:ext cx="2776528" cy="1440000"/>
            <a:chOff x="9445132" y="950881"/>
            <a:chExt cx="2776528" cy="144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8070" y="1249521"/>
              <a:ext cx="2313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Ма"/>
          <p:cNvGrpSpPr/>
          <p:nvPr/>
        </p:nvGrpSpPr>
        <p:grpSpPr>
          <a:xfrm>
            <a:off x="4108947" y="3445592"/>
            <a:ext cx="2757588" cy="1440000"/>
            <a:chOff x="4024866" y="3445592"/>
            <a:chExt cx="2905417" cy="14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24866" y="3445592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45901" y="3783312"/>
              <a:ext cx="1884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вар"/>
          <p:cNvGrpSpPr/>
          <p:nvPr/>
        </p:nvGrpSpPr>
        <p:grpSpPr>
          <a:xfrm>
            <a:off x="900734" y="1017202"/>
            <a:ext cx="2218504" cy="1440000"/>
            <a:chOff x="747822" y="909750"/>
            <a:chExt cx="2218504" cy="144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822" y="909750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81944" y="1147929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вар1"/>
          <p:cNvGrpSpPr/>
          <p:nvPr/>
        </p:nvGrpSpPr>
        <p:grpSpPr>
          <a:xfrm>
            <a:off x="6001536" y="3445592"/>
            <a:ext cx="2313590" cy="1440000"/>
            <a:chOff x="9338662" y="950881"/>
            <a:chExt cx="2313590" cy="144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445132" y="950881"/>
              <a:ext cx="1974449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38662" y="1285552"/>
              <a:ext cx="23135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крестик1"/>
          <p:cNvSpPr/>
          <p:nvPr/>
        </p:nvSpPr>
        <p:spPr>
          <a:xfrm>
            <a:off x="9734521" y="1001727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рестик2"/>
          <p:cNvSpPr/>
          <p:nvPr/>
        </p:nvSpPr>
        <p:spPr>
          <a:xfrm>
            <a:off x="1175933" y="3890607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3572" y="-56006"/>
            <a:ext cx="12265572" cy="7374826"/>
            <a:chOff x="-36786" y="132206"/>
            <a:chExt cx="12265572" cy="7374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786" y="132206"/>
              <a:ext cx="1226557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68262" y="254876"/>
              <a:ext cx="5055476" cy="3174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3" b="99545" l="0" r="100000">
                          <a14:foregroundMark x1="37500" y1="56364" x2="37500" y2="56364"/>
                          <a14:foregroundMark x1="34343" y1="58409" x2="33081" y2="58409"/>
                          <a14:foregroundMark x1="27652" y1="55795" x2="27652" y2="55795"/>
                          <a14:foregroundMark x1="30808" y1="56705" x2="30808" y2="56705"/>
                          <a14:foregroundMark x1="40025" y1="61023" x2="40025" y2="61023"/>
                          <a14:foregroundMark x1="62753" y1="54659" x2="62753" y2="54659"/>
                          <a14:foregroundMark x1="65278" y1="57273" x2="65278" y2="57273"/>
                          <a14:foregroundMark x1="74874" y1="56136" x2="74874" y2="5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78" y="3925079"/>
              <a:ext cx="3223757" cy="35819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97" y="534990"/>
            <a:ext cx="2261378" cy="2544050"/>
          </a:xfrm>
          <a:prstGeom prst="rect">
            <a:avLst/>
          </a:prstGeom>
        </p:spPr>
      </p:pic>
      <p:grpSp>
        <p:nvGrpSpPr>
          <p:cNvPr id="14" name="радь"/>
          <p:cNvGrpSpPr/>
          <p:nvPr/>
        </p:nvGrpSpPr>
        <p:grpSpPr>
          <a:xfrm>
            <a:off x="900734" y="3929724"/>
            <a:ext cx="2160000" cy="1440000"/>
            <a:chOff x="900734" y="3929724"/>
            <a:chExt cx="2160000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00734" y="3929724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356" y="42342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ДЬ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родь"/>
          <p:cNvGrpSpPr/>
          <p:nvPr/>
        </p:nvGrpSpPr>
        <p:grpSpPr>
          <a:xfrm>
            <a:off x="9445132" y="950881"/>
            <a:ext cx="2534790" cy="1440000"/>
            <a:chOff x="9445132" y="950881"/>
            <a:chExt cx="2534790" cy="144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66332" y="1248311"/>
              <a:ext cx="2313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ДЬ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Ма"/>
          <p:cNvGrpSpPr/>
          <p:nvPr/>
        </p:nvGrpSpPr>
        <p:grpSpPr>
          <a:xfrm>
            <a:off x="4108948" y="3445592"/>
            <a:ext cx="2433572" cy="1440000"/>
            <a:chOff x="4024866" y="3445592"/>
            <a:chExt cx="2564031" cy="14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24866" y="3445592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04515" y="3776263"/>
              <a:ext cx="1884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</p:grpSp>
      <p:grpSp>
        <p:nvGrpSpPr>
          <p:cNvPr id="15" name="рудь"/>
          <p:cNvGrpSpPr/>
          <p:nvPr/>
        </p:nvGrpSpPr>
        <p:grpSpPr>
          <a:xfrm>
            <a:off x="900734" y="1017202"/>
            <a:ext cx="2202264" cy="1440000"/>
            <a:chOff x="747822" y="909750"/>
            <a:chExt cx="2202264" cy="144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822" y="909750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5704" y="1169970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ДЬ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радь 1"/>
          <p:cNvGrpSpPr/>
          <p:nvPr/>
        </p:nvGrpSpPr>
        <p:grpSpPr>
          <a:xfrm>
            <a:off x="6001536" y="3445592"/>
            <a:ext cx="2313590" cy="1440000"/>
            <a:chOff x="9338662" y="950881"/>
            <a:chExt cx="2313590" cy="144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445132" y="950881"/>
              <a:ext cx="1974449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38662" y="1285552"/>
              <a:ext cx="23135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ДЬ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крестик1"/>
          <p:cNvSpPr/>
          <p:nvPr/>
        </p:nvSpPr>
        <p:spPr>
          <a:xfrm>
            <a:off x="9795484" y="1008480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естик2"/>
          <p:cNvSpPr/>
          <p:nvPr/>
        </p:nvSpPr>
        <p:spPr>
          <a:xfrm>
            <a:off x="1218616" y="974871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3572" y="0"/>
            <a:ext cx="12265572" cy="7374826"/>
            <a:chOff x="-36786" y="132206"/>
            <a:chExt cx="12265572" cy="7374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786" y="132206"/>
              <a:ext cx="1226557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68262" y="254876"/>
              <a:ext cx="5055476" cy="3174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3" b="99545" l="0" r="100000">
                          <a14:foregroundMark x1="37500" y1="56364" x2="37500" y2="56364"/>
                          <a14:foregroundMark x1="34343" y1="58409" x2="33081" y2="58409"/>
                          <a14:foregroundMark x1="27652" y1="55795" x2="27652" y2="55795"/>
                          <a14:foregroundMark x1="30808" y1="56705" x2="30808" y2="56705"/>
                          <a14:foregroundMark x1="40025" y1="61023" x2="40025" y2="61023"/>
                          <a14:foregroundMark x1="62753" y1="54659" x2="62753" y2="54659"/>
                          <a14:foregroundMark x1="65278" y1="57273" x2="65278" y2="57273"/>
                          <a14:foregroundMark x1="74874" y1="56136" x2="74874" y2="5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78" y="3925079"/>
              <a:ext cx="3223757" cy="35819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2871"/>
          <a:stretch/>
        </p:blipFill>
        <p:spPr>
          <a:xfrm>
            <a:off x="4298731" y="802974"/>
            <a:ext cx="3541986" cy="2125792"/>
          </a:xfrm>
          <a:prstGeom prst="rect">
            <a:avLst/>
          </a:prstGeom>
        </p:spPr>
      </p:pic>
      <p:grpSp>
        <p:nvGrpSpPr>
          <p:cNvPr id="14" name="ру"/>
          <p:cNvGrpSpPr/>
          <p:nvPr/>
        </p:nvGrpSpPr>
        <p:grpSpPr>
          <a:xfrm>
            <a:off x="900734" y="3929724"/>
            <a:ext cx="2397161" cy="1440000"/>
            <a:chOff x="900734" y="3929724"/>
            <a:chExt cx="2397161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00734" y="3929724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13513" y="42342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ра"/>
          <p:cNvGrpSpPr/>
          <p:nvPr/>
        </p:nvGrpSpPr>
        <p:grpSpPr>
          <a:xfrm>
            <a:off x="9445132" y="950881"/>
            <a:ext cx="2982851" cy="1440000"/>
            <a:chOff x="9445132" y="950881"/>
            <a:chExt cx="2982851" cy="144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14393" y="1255382"/>
              <a:ext cx="2313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Ма"/>
          <p:cNvGrpSpPr/>
          <p:nvPr/>
        </p:nvGrpSpPr>
        <p:grpSpPr>
          <a:xfrm>
            <a:off x="4108948" y="3445592"/>
            <a:ext cx="2813553" cy="1440000"/>
            <a:chOff x="4024866" y="3445592"/>
            <a:chExt cx="2964382" cy="14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24866" y="3445592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04866" y="3776263"/>
              <a:ext cx="1884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рэ"/>
          <p:cNvGrpSpPr/>
          <p:nvPr/>
        </p:nvGrpSpPr>
        <p:grpSpPr>
          <a:xfrm>
            <a:off x="900734" y="1017202"/>
            <a:ext cx="2453638" cy="1440000"/>
            <a:chOff x="747822" y="909750"/>
            <a:chExt cx="2453638" cy="144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822" y="909750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17078" y="1214251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Э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ра1"/>
          <p:cNvGrpSpPr/>
          <p:nvPr/>
        </p:nvGrpSpPr>
        <p:grpSpPr>
          <a:xfrm>
            <a:off x="6001536" y="3445592"/>
            <a:ext cx="2313590" cy="1440000"/>
            <a:chOff x="9338662" y="950881"/>
            <a:chExt cx="2313590" cy="144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445132" y="950881"/>
              <a:ext cx="1974449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38662" y="1285552"/>
              <a:ext cx="23135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крестик2"/>
          <p:cNvSpPr/>
          <p:nvPr/>
        </p:nvSpPr>
        <p:spPr>
          <a:xfrm>
            <a:off x="1174356" y="1052457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естик1"/>
          <p:cNvSpPr/>
          <p:nvPr/>
        </p:nvSpPr>
        <p:spPr>
          <a:xfrm>
            <a:off x="1094428" y="3899255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3572" y="0"/>
            <a:ext cx="12265572" cy="7374826"/>
            <a:chOff x="-36786" y="132206"/>
            <a:chExt cx="12265572" cy="7374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786" y="132206"/>
              <a:ext cx="1226557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68262" y="254876"/>
              <a:ext cx="5055476" cy="3174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3" b="99545" l="0" r="100000">
                          <a14:foregroundMark x1="37500" y1="56364" x2="37500" y2="56364"/>
                          <a14:foregroundMark x1="34343" y1="58409" x2="33081" y2="58409"/>
                          <a14:foregroundMark x1="27652" y1="55795" x2="27652" y2="55795"/>
                          <a14:foregroundMark x1="30808" y1="56705" x2="30808" y2="56705"/>
                          <a14:foregroundMark x1="40025" y1="61023" x2="40025" y2="61023"/>
                          <a14:foregroundMark x1="62753" y1="54659" x2="62753" y2="54659"/>
                          <a14:foregroundMark x1="65278" y1="57273" x2="65278" y2="57273"/>
                          <a14:foregroundMark x1="74874" y1="56136" x2="74874" y2="5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78" y="3925079"/>
              <a:ext cx="3223757" cy="35819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77" y="802974"/>
            <a:ext cx="3187094" cy="2125792"/>
          </a:xfrm>
          <a:prstGeom prst="rect">
            <a:avLst/>
          </a:prstGeom>
        </p:spPr>
      </p:pic>
      <p:grpSp>
        <p:nvGrpSpPr>
          <p:cNvPr id="14" name="лут"/>
          <p:cNvGrpSpPr/>
          <p:nvPr/>
        </p:nvGrpSpPr>
        <p:grpSpPr>
          <a:xfrm>
            <a:off x="900734" y="3929724"/>
            <a:ext cx="2195683" cy="1440000"/>
            <a:chOff x="900734" y="3929724"/>
            <a:chExt cx="2195683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00734" y="3929724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2035" y="42342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лот"/>
          <p:cNvGrpSpPr/>
          <p:nvPr/>
        </p:nvGrpSpPr>
        <p:grpSpPr>
          <a:xfrm>
            <a:off x="9445132" y="950881"/>
            <a:ext cx="2689190" cy="1440000"/>
            <a:chOff x="9445132" y="950881"/>
            <a:chExt cx="2689190" cy="144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20732" y="1255381"/>
              <a:ext cx="2313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Ма"/>
          <p:cNvGrpSpPr/>
          <p:nvPr/>
        </p:nvGrpSpPr>
        <p:grpSpPr>
          <a:xfrm>
            <a:off x="4108948" y="3445592"/>
            <a:ext cx="2788929" cy="1440000"/>
            <a:chOff x="4024866" y="3445592"/>
            <a:chExt cx="2938438" cy="14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24866" y="3445592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78922" y="3792873"/>
              <a:ext cx="1884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лат"/>
          <p:cNvGrpSpPr/>
          <p:nvPr/>
        </p:nvGrpSpPr>
        <p:grpSpPr>
          <a:xfrm>
            <a:off x="900734" y="1017202"/>
            <a:ext cx="2195683" cy="1440000"/>
            <a:chOff x="747822" y="909750"/>
            <a:chExt cx="2195683" cy="144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822" y="909750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59123" y="1302197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лат1"/>
          <p:cNvGrpSpPr/>
          <p:nvPr/>
        </p:nvGrpSpPr>
        <p:grpSpPr>
          <a:xfrm>
            <a:off x="5963956" y="3445592"/>
            <a:ext cx="2313590" cy="1440000"/>
            <a:chOff x="9301082" y="950881"/>
            <a:chExt cx="2313590" cy="144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445132" y="950881"/>
              <a:ext cx="1974449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01082" y="1322654"/>
              <a:ext cx="23135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</a:p>
          </p:txBody>
        </p:sp>
      </p:grpSp>
      <p:sp>
        <p:nvSpPr>
          <p:cNvPr id="22" name="крестик1"/>
          <p:cNvSpPr/>
          <p:nvPr/>
        </p:nvSpPr>
        <p:spPr>
          <a:xfrm>
            <a:off x="9795484" y="1008480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естик1"/>
          <p:cNvSpPr/>
          <p:nvPr/>
        </p:nvSpPr>
        <p:spPr>
          <a:xfrm>
            <a:off x="1212035" y="3989847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3572" y="0"/>
            <a:ext cx="12265572" cy="7374826"/>
            <a:chOff x="-36786" y="132206"/>
            <a:chExt cx="12265572" cy="737482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6786" y="132206"/>
              <a:ext cx="12265572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568262" y="254876"/>
              <a:ext cx="5055476" cy="31741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23" b="99545" l="0" r="100000">
                          <a14:foregroundMark x1="37500" y1="56364" x2="37500" y2="56364"/>
                          <a14:foregroundMark x1="34343" y1="58409" x2="33081" y2="58409"/>
                          <a14:foregroundMark x1="27652" y1="55795" x2="27652" y2="55795"/>
                          <a14:foregroundMark x1="30808" y1="56705" x2="30808" y2="56705"/>
                          <a14:foregroundMark x1="40025" y1="61023" x2="40025" y2="61023"/>
                          <a14:foregroundMark x1="62753" y1="54659" x2="62753" y2="54659"/>
                          <a14:foregroundMark x1="65278" y1="57273" x2="65278" y2="57273"/>
                          <a14:foregroundMark x1="74874" y1="56136" x2="74874" y2="5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778" y="3925079"/>
              <a:ext cx="3223757" cy="358195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65" y="381893"/>
            <a:ext cx="1542281" cy="2546873"/>
          </a:xfrm>
          <a:prstGeom prst="rect">
            <a:avLst/>
          </a:prstGeom>
        </p:spPr>
      </p:pic>
      <p:grpSp>
        <p:nvGrpSpPr>
          <p:cNvPr id="14" name="фур"/>
          <p:cNvGrpSpPr/>
          <p:nvPr/>
        </p:nvGrpSpPr>
        <p:grpSpPr>
          <a:xfrm>
            <a:off x="900734" y="3929724"/>
            <a:ext cx="2195683" cy="1440000"/>
            <a:chOff x="900734" y="3929724"/>
            <a:chExt cx="2195683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00734" y="3929724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2035" y="4234225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</p:txBody>
        </p:sp>
      </p:grpSp>
      <p:grpSp>
        <p:nvGrpSpPr>
          <p:cNvPr id="8" name="фир"/>
          <p:cNvGrpSpPr/>
          <p:nvPr/>
        </p:nvGrpSpPr>
        <p:grpSpPr>
          <a:xfrm>
            <a:off x="9578351" y="1017202"/>
            <a:ext cx="2569939" cy="1440000"/>
            <a:chOff x="9445132" y="950881"/>
            <a:chExt cx="2569939" cy="144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9445132" y="950881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01481" y="1294233"/>
              <a:ext cx="23135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</p:txBody>
        </p:sp>
      </p:grpSp>
      <p:grpSp>
        <p:nvGrpSpPr>
          <p:cNvPr id="12" name="Ма"/>
          <p:cNvGrpSpPr/>
          <p:nvPr/>
        </p:nvGrpSpPr>
        <p:grpSpPr>
          <a:xfrm>
            <a:off x="4108948" y="3445592"/>
            <a:ext cx="2630981" cy="1440000"/>
            <a:chOff x="4024866" y="3445592"/>
            <a:chExt cx="2772023" cy="14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24866" y="3445592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12507" y="3808519"/>
              <a:ext cx="18843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endPara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фор"/>
          <p:cNvGrpSpPr/>
          <p:nvPr/>
        </p:nvGrpSpPr>
        <p:grpSpPr>
          <a:xfrm>
            <a:off x="900734" y="1017202"/>
            <a:ext cx="2160000" cy="1440000"/>
            <a:chOff x="747822" y="909750"/>
            <a:chExt cx="2160000" cy="1440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822" y="909750"/>
              <a:ext cx="21600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5503" y="1214251"/>
              <a:ext cx="1884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</p:txBody>
        </p:sp>
      </p:grpSp>
      <p:grpSp>
        <p:nvGrpSpPr>
          <p:cNvPr id="41" name="фир 1"/>
          <p:cNvGrpSpPr/>
          <p:nvPr/>
        </p:nvGrpSpPr>
        <p:grpSpPr>
          <a:xfrm>
            <a:off x="5786363" y="3445592"/>
            <a:ext cx="2313590" cy="1440000"/>
            <a:chOff x="9105991" y="950881"/>
            <a:chExt cx="2313590" cy="1440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9445132" y="950881"/>
              <a:ext cx="1974449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05991" y="1298162"/>
              <a:ext cx="231359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ru-RU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lang="ru-RU" sz="4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</p:txBody>
        </p:sp>
      </p:grpSp>
      <p:sp>
        <p:nvSpPr>
          <p:cNvPr id="22" name="крестик1"/>
          <p:cNvSpPr/>
          <p:nvPr/>
        </p:nvSpPr>
        <p:spPr>
          <a:xfrm>
            <a:off x="1233861" y="991872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естик1"/>
          <p:cNvSpPr/>
          <p:nvPr/>
        </p:nvSpPr>
        <p:spPr>
          <a:xfrm>
            <a:off x="1218364" y="3865161"/>
            <a:ext cx="1581222" cy="14160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62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Comix Heavy Cyr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2022-01-25T07:17:36Z</dcterms:created>
  <dcterms:modified xsi:type="dcterms:W3CDTF">2024-02-02T08:09:45Z</dcterms:modified>
</cp:coreProperties>
</file>