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808766"/>
    <a:srgbClr val="545724"/>
    <a:srgbClr val="6C8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22" y="72"/>
      </p:cViewPr>
      <p:guideLst>
        <p:guide orient="horz" pos="25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52D4-643C-4943-84E5-B4A227229B1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F8EE-57EA-4E78-8A58-2B82C9D3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14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52D4-643C-4943-84E5-B4A227229B1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F8EE-57EA-4E78-8A58-2B82C9D3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9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52D4-643C-4943-84E5-B4A227229B1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F8EE-57EA-4E78-8A58-2B82C9D3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5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52D4-643C-4943-84E5-B4A227229B1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F8EE-57EA-4E78-8A58-2B82C9D3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75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52D4-643C-4943-84E5-B4A227229B1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F8EE-57EA-4E78-8A58-2B82C9D3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00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52D4-643C-4943-84E5-B4A227229B1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F8EE-57EA-4E78-8A58-2B82C9D3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14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52D4-643C-4943-84E5-B4A227229B1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F8EE-57EA-4E78-8A58-2B82C9D3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87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52D4-643C-4943-84E5-B4A227229B1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F8EE-57EA-4E78-8A58-2B82C9D3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1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52D4-643C-4943-84E5-B4A227229B1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F8EE-57EA-4E78-8A58-2B82C9D3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08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52D4-643C-4943-84E5-B4A227229B1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F8EE-57EA-4E78-8A58-2B82C9D3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1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52D4-643C-4943-84E5-B4A227229B1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F8EE-57EA-4E78-8A58-2B82C9D3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8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952D4-643C-4943-84E5-B4A227229B1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0F8EE-57EA-4E78-8A58-2B82C9D3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71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r="6892"/>
          <a:stretch/>
        </p:blipFill>
        <p:spPr>
          <a:xfrm>
            <a:off x="0" y="4129548"/>
            <a:ext cx="4942477" cy="27284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"/>
          <a:stretch/>
        </p:blipFill>
        <p:spPr>
          <a:xfrm>
            <a:off x="7079226" y="4138740"/>
            <a:ext cx="5112774" cy="2719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" t="7771" r="1913" b="34027"/>
          <a:stretch/>
        </p:blipFill>
        <p:spPr>
          <a:xfrm>
            <a:off x="3638934" y="2005782"/>
            <a:ext cx="4914132" cy="2192821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1" y="1"/>
            <a:ext cx="12192000" cy="6857999"/>
          </a:xfrm>
          <a:prstGeom prst="frame">
            <a:avLst>
              <a:gd name="adj1" fmla="val 3468"/>
            </a:avLst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7677" y="176981"/>
            <a:ext cx="7521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Gecko Personal Use Only" pitchFamily="2" charset="0"/>
              </a:rPr>
              <a:t>Экскурсия по улице «Прохорова» города Заозерного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399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  <a:cs typeface="Gecko Personal Use Only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0" t="34021" r="45307" b="27192"/>
          <a:stretch/>
        </p:blipFill>
        <p:spPr>
          <a:xfrm>
            <a:off x="8900160" y="1234440"/>
            <a:ext cx="2766306" cy="21945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2" t="35127" r="47918" b="30809"/>
          <a:stretch/>
        </p:blipFill>
        <p:spPr>
          <a:xfrm>
            <a:off x="502920" y="1264920"/>
            <a:ext cx="2758440" cy="21640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6" t="11136" r="32197" b="13636"/>
          <a:stretch/>
        </p:blipFill>
        <p:spPr>
          <a:xfrm>
            <a:off x="4942409" y="4617720"/>
            <a:ext cx="2098975" cy="1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1" y="1"/>
            <a:ext cx="12192000" cy="6857999"/>
          </a:xfrm>
          <a:prstGeom prst="frame">
            <a:avLst>
              <a:gd name="adj1" fmla="val 3468"/>
            </a:avLst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3261" y="621906"/>
            <a:ext cx="9345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Gecko Personal Use Only" pitchFamily="2" charset="0"/>
              </a:rPr>
              <a:t>Какую продукцию производят на  предприятии «Элеватор»?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399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  <a:cs typeface="Gecko Personal Use Only" pitchFamily="2" charset="0"/>
            </a:endParaRPr>
          </a:p>
        </p:txBody>
      </p:sp>
      <p:sp>
        <p:nvSpPr>
          <p:cNvPr id="2" name="Блок-схема: знак завершения 1"/>
          <p:cNvSpPr/>
          <p:nvPr/>
        </p:nvSpPr>
        <p:spPr>
          <a:xfrm>
            <a:off x="3307080" y="3116321"/>
            <a:ext cx="2788920" cy="59436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Хлеб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3230880" y="5013960"/>
            <a:ext cx="2865120" cy="60960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Мебель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6096000" y="3124200"/>
            <a:ext cx="2819400" cy="60960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Корм  для сельского хозяйства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6096000" y="5029200"/>
            <a:ext cx="2849880" cy="62484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Автозапчасти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7" y="2603715"/>
            <a:ext cx="2209477" cy="14729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22" y="4805121"/>
            <a:ext cx="2726408" cy="13632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45" y="4711485"/>
            <a:ext cx="2375896" cy="14683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427" y="2433234"/>
            <a:ext cx="2191288" cy="1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8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58" y="2169762"/>
            <a:ext cx="5930684" cy="44480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87"/>
            <a:ext cx="12205250" cy="6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0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1" y="1"/>
            <a:ext cx="12192000" cy="6857999"/>
          </a:xfrm>
          <a:prstGeom prst="frame">
            <a:avLst>
              <a:gd name="adj1" fmla="val 3468"/>
            </a:avLst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2820" y="355728"/>
            <a:ext cx="9345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Gecko Personal Use Only" pitchFamily="2" charset="0"/>
              </a:rPr>
              <a:t>Какой дорожный знак установлен на улице «Прохорова»?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399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  <a:cs typeface="Gecko Personal Use Only" pitchFamily="2" charset="0"/>
            </a:endParaRPr>
          </a:p>
        </p:txBody>
      </p:sp>
      <p:sp>
        <p:nvSpPr>
          <p:cNvPr id="2" name="Блок-схема: знак завершения 1"/>
          <p:cNvSpPr/>
          <p:nvPr/>
        </p:nvSpPr>
        <p:spPr>
          <a:xfrm>
            <a:off x="3307080" y="3116321"/>
            <a:ext cx="2788920" cy="59436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Светофор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3230880" y="5013960"/>
            <a:ext cx="2865120" cy="60960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Обгон запрещен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6096000" y="3124200"/>
            <a:ext cx="2819400" cy="60960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Пешеходный переход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6096000" y="5029200"/>
            <a:ext cx="2849880" cy="62484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Осторожно, дети!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65" y="2247254"/>
            <a:ext cx="1793759" cy="19689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97" y="4805121"/>
            <a:ext cx="1499857" cy="13632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65" y="4541004"/>
            <a:ext cx="1766352" cy="17663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5" b="17013"/>
          <a:stretch/>
        </p:blipFill>
        <p:spPr>
          <a:xfrm>
            <a:off x="9490688" y="2479729"/>
            <a:ext cx="1639994" cy="15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9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3" b="16028"/>
          <a:stretch/>
        </p:blipFill>
        <p:spPr>
          <a:xfrm>
            <a:off x="4157822" y="2991173"/>
            <a:ext cx="3876355" cy="36681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87"/>
            <a:ext cx="12205250" cy="6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1" y="1"/>
            <a:ext cx="12192000" cy="6857999"/>
          </a:xfrm>
          <a:prstGeom prst="frame">
            <a:avLst>
              <a:gd name="adj1" fmla="val 3468"/>
            </a:avLst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2820" y="355728"/>
            <a:ext cx="9345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Gecko Personal Use Only" pitchFamily="2" charset="0"/>
              </a:rPr>
              <a:t>В честь какого писателя названа библиотека на улице «Прохорова»?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399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  <a:cs typeface="Gecko Personal Use Only" pitchFamily="2" charset="0"/>
            </a:endParaRPr>
          </a:p>
        </p:txBody>
      </p:sp>
      <p:sp>
        <p:nvSpPr>
          <p:cNvPr id="2" name="Блок-схема: знак завершения 1"/>
          <p:cNvSpPr/>
          <p:nvPr/>
        </p:nvSpPr>
        <p:spPr>
          <a:xfrm>
            <a:off x="3307080" y="3116321"/>
            <a:ext cx="2788920" cy="59436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А. С. Пушкина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3230880" y="5013960"/>
            <a:ext cx="2865120" cy="60960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К. И. Чуковского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6096000" y="3124200"/>
            <a:ext cx="2819400" cy="60960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А. П.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Ч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ехова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6096000" y="5029200"/>
            <a:ext cx="2849880" cy="62484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В. В. Маяковского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65" y="2334840"/>
            <a:ext cx="1793759" cy="17937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5959" y="4433161"/>
            <a:ext cx="1648525" cy="19387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00" y="4541004"/>
            <a:ext cx="1467882" cy="17663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2199" y="2479729"/>
            <a:ext cx="1596971" cy="15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1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6" y="2169763"/>
            <a:ext cx="11134148" cy="44536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87"/>
            <a:ext cx="12205250" cy="6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6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1" y="1"/>
            <a:ext cx="12192000" cy="6857999"/>
          </a:xfrm>
          <a:prstGeom prst="frame">
            <a:avLst>
              <a:gd name="adj1" fmla="val 3468"/>
            </a:avLst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1005" y="647245"/>
            <a:ext cx="8769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Gecko Personal Use Only" pitchFamily="2" charset="0"/>
              </a:rPr>
              <a:t>Улица «Прохорова  названа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Gecko Personal Use Only" pitchFamily="2" charset="0"/>
              </a:rPr>
              <a:t> в честь… 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399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  <a:cs typeface="Gecko Personal Use Only" pitchFamily="2" charset="0"/>
            </a:endParaRPr>
          </a:p>
        </p:txBody>
      </p:sp>
      <p:sp>
        <p:nvSpPr>
          <p:cNvPr id="2" name="Блок-схема: знак завершения 1"/>
          <p:cNvSpPr/>
          <p:nvPr/>
        </p:nvSpPr>
        <p:spPr>
          <a:xfrm>
            <a:off x="3307080" y="3131820"/>
            <a:ext cx="2788920" cy="59436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Художника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3230880" y="5013960"/>
            <a:ext cx="2865120" cy="60960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Ученого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6096000" y="3124200"/>
            <a:ext cx="2819400" cy="60960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Писателя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6096000" y="5029200"/>
            <a:ext cx="2849880" cy="62484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Героя Советского Союза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9" b="100000" l="0" r="100000">
                        <a14:foregroundMark x1="24000" y1="33981" x2="24000" y2="33981"/>
                        <a14:foregroundMark x1="32200" y1="29722" x2="32200" y2="29722"/>
                        <a14:foregroundMark x1="27600" y1="23426" x2="27600" y2="23426"/>
                        <a14:foregroundMark x1="31700" y1="21111" x2="31700" y2="21111"/>
                        <a14:foregroundMark x1="27100" y1="26852" x2="27100" y2="29722"/>
                        <a14:foregroundMark x1="28100" y1="33981" x2="28100" y2="33981"/>
                        <a14:foregroundMark x1="33300" y1="38796" x2="33300" y2="38796"/>
                        <a14:foregroundMark x1="70000" y1="18704" x2="70000" y2="18704"/>
                        <a14:foregroundMark x1="73600" y1="20556" x2="73600" y2="20556"/>
                        <a14:foregroundMark x1="81400" y1="57500" x2="81400" y2="57500"/>
                        <a14:foregroundMark x1="85000" y1="57500" x2="86600" y2="58426"/>
                        <a14:foregroundMark x1="75200" y1="36852" x2="75200" y2="36852"/>
                        <a14:foregroundMark x1="63300" y1="35926" x2="63300" y2="35926"/>
                        <a14:backgroundMark x1="51900" y1="13426" x2="51900" y2="13426"/>
                        <a14:backgroundMark x1="68500" y1="8611" x2="68500" y2="8611"/>
                        <a14:backgroundMark x1="75700" y1="7222" x2="78300" y2="9074"/>
                        <a14:backgroundMark x1="86000" y1="10556" x2="87600" y2="11481"/>
                        <a14:backgroundMark x1="95900" y1="14352" x2="95900" y2="14352"/>
                        <a14:backgroundMark x1="10000" y1="8148" x2="10000" y2="8148"/>
                        <a14:backgroundMark x1="4300" y1="9537" x2="4300" y2="9537"/>
                        <a14:backgroundMark x1="2200" y1="14815" x2="2200" y2="17222"/>
                        <a14:backgroundMark x1="4300" y1="22963" x2="4800" y2="27778"/>
                        <a14:backgroundMark x1="4800" y1="32593" x2="4800" y2="44074"/>
                        <a14:backgroundMark x1="4800" y1="46481" x2="4800" y2="53611"/>
                        <a14:backgroundMark x1="5900" y1="58426" x2="6400" y2="61296"/>
                        <a14:backgroundMark x1="5900" y1="64630" x2="5900" y2="68981"/>
                        <a14:backgroundMark x1="5900" y1="72778" x2="5900" y2="72778"/>
                        <a14:backgroundMark x1="5300" y1="72315" x2="5300" y2="72315"/>
                        <a14:backgroundMark x1="2800" y1="79074" x2="2800" y2="79074"/>
                        <a14:backgroundMark x1="17800" y1="7222" x2="17800" y2="7222"/>
                        <a14:backgroundMark x1="11000" y1="6667" x2="11000" y2="6667"/>
                        <a14:backgroundMark x1="7900" y1="5741" x2="7900" y2="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56"/>
          <a:stretch/>
        </p:blipFill>
        <p:spPr>
          <a:xfrm>
            <a:off x="833120" y="1866900"/>
            <a:ext cx="2213342" cy="22098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286" r="100000">
                        <a14:foregroundMark x1="63000" y1="13039" x2="64286" y2="13340"/>
                        <a14:foregroundMark x1="60857" y1="13942" x2="60857" y2="13942"/>
                        <a14:foregroundMark x1="54857" y1="11535" x2="54857" y2="11535"/>
                        <a14:foregroundMark x1="51714" y1="9729" x2="50857" y2="8826"/>
                        <a14:foregroundMark x1="50857" y1="8826" x2="50857" y2="8826"/>
                        <a14:foregroundMark x1="52714" y1="7623" x2="55714" y2="6921"/>
                        <a14:foregroundMark x1="59143" y1="6319" x2="61286" y2="5717"/>
                        <a14:foregroundMark x1="63857" y1="5416" x2="65143" y2="5416"/>
                        <a14:foregroundMark x1="66429" y1="5416" x2="68571" y2="6018"/>
                        <a14:foregroundMark x1="73857" y1="6921" x2="74286" y2="8225"/>
                        <a14:foregroundMark x1="76000" y1="11836" x2="76000" y2="13340"/>
                        <a14:foregroundMark x1="73857" y1="17252" x2="73857" y2="17252"/>
                        <a14:foregroundMark x1="69857" y1="20562" x2="69857" y2="20562"/>
                        <a14:foregroundMark x1="65571" y1="22768" x2="65571" y2="22768"/>
                        <a14:foregroundMark x1="64286" y1="23370" x2="64286" y2="23370"/>
                        <a14:foregroundMark x1="56571" y1="21866" x2="56571" y2="21866"/>
                        <a14:foregroundMark x1="55286" y1="20863" x2="55286" y2="20863"/>
                        <a14:foregroundMark x1="48714" y1="20562" x2="48714" y2="20562"/>
                        <a14:foregroundMark x1="48714" y1="23671" x2="48714" y2="24875"/>
                        <a14:foregroundMark x1="51286" y1="25176" x2="51714" y2="26078"/>
                        <a14:foregroundMark x1="53143" y1="26981" x2="55286" y2="28485"/>
                        <a14:foregroundMark x1="57000" y1="29087" x2="56143" y2="29990"/>
                        <a14:foregroundMark x1="55286" y1="31494" x2="55286" y2="31494"/>
                        <a14:foregroundMark x1="49143" y1="38215" x2="51714" y2="39719"/>
                        <a14:foregroundMark x1="52714" y1="40020" x2="54000" y2="40020"/>
                        <a14:foregroundMark x1="29286" y1="37312" x2="29286" y2="37312"/>
                        <a14:foregroundMark x1="24143" y1="40923" x2="24143" y2="41825"/>
                        <a14:foregroundMark x1="25429" y1="42427" x2="31429" y2="43932"/>
                        <a14:foregroundMark x1="34571" y1="44233" x2="35857" y2="44534"/>
                        <a14:foregroundMark x1="41000" y1="43932" x2="41429" y2="43029"/>
                        <a14:foregroundMark x1="45714" y1="44233" x2="46143" y2="44835"/>
                        <a14:foregroundMark x1="47429" y1="44534" x2="47429" y2="44534"/>
                        <a14:foregroundMark x1="41000" y1="49348" x2="43143" y2="50351"/>
                        <a14:foregroundMark x1="52143" y1="50351" x2="52143" y2="50351"/>
                        <a14:foregroundMark x1="59143" y1="47844" x2="59143" y2="47844"/>
                        <a14:foregroundMark x1="60429" y1="47844" x2="62143" y2="47844"/>
                        <a14:foregroundMark x1="71143" y1="46038" x2="71143" y2="46038"/>
                        <a14:foregroundMark x1="71143" y1="49047" x2="71143" y2="49047"/>
                        <a14:foregroundMark x1="73000" y1="49047" x2="75143" y2="47844"/>
                        <a14:foregroundMark x1="81143" y1="46038" x2="81143" y2="46038"/>
                        <a14:foregroundMark x1="78143" y1="43932" x2="78143" y2="43932"/>
                        <a14:foregroundMark x1="77286" y1="40321" x2="77286" y2="40321"/>
                        <a14:foregroundMark x1="66857" y1="38816" x2="66857" y2="38816"/>
                        <a14:foregroundMark x1="63429" y1="37914" x2="63429" y2="37914"/>
                        <a14:foregroundMark x1="53143" y1="34504" x2="53143" y2="34504"/>
                        <a14:foregroundMark x1="55286" y1="34504" x2="55286" y2="34504"/>
                        <a14:foregroundMark x1="56571" y1="23069" x2="56571" y2="23069"/>
                        <a14:foregroundMark x1="47429" y1="20863" x2="47429" y2="20863"/>
                        <a14:foregroundMark x1="45714" y1="29388" x2="45286" y2="30893"/>
                        <a14:foregroundMark x1="38429" y1="28185" x2="38429" y2="28185"/>
                        <a14:foregroundMark x1="43143" y1="29087" x2="44857" y2="30291"/>
                        <a14:foregroundMark x1="62571" y1="21866" x2="62571" y2="21866"/>
                        <a14:foregroundMark x1="68143" y1="15446" x2="68143" y2="15446"/>
                        <a14:foregroundMark x1="72000" y1="13340" x2="72000" y2="13340"/>
                        <a14:foregroundMark x1="63000" y1="10933" x2="63000" y2="10933"/>
                        <a14:foregroundMark x1="57429" y1="10030" x2="57429" y2="10030"/>
                        <a14:foregroundMark x1="50000" y1="10030" x2="50000" y2="10030"/>
                        <a14:foregroundMark x1="60857" y1="11535" x2="62143" y2="11535"/>
                        <a14:foregroundMark x1="66000" y1="10632" x2="70714" y2="11836"/>
                        <a14:foregroundMark x1="74286" y1="13942" x2="74286" y2="13942"/>
                        <a14:foregroundMark x1="76429" y1="16048" x2="76429" y2="16951"/>
                        <a14:foregroundMark x1="65143" y1="26981" x2="65143" y2="28485"/>
                        <a14:foregroundMark x1="66857" y1="29388" x2="66857" y2="29388"/>
                        <a14:foregroundMark x1="69857" y1="25777" x2="69857" y2="24875"/>
                        <a14:foregroundMark x1="52714" y1="36710" x2="52714" y2="36710"/>
                        <a14:foregroundMark x1="44000" y1="35406" x2="44000" y2="35406"/>
                        <a14:foregroundMark x1="43143" y1="33902" x2="43143" y2="33902"/>
                        <a14:foregroundMark x1="50000" y1="48144" x2="50000" y2="48144"/>
                        <a14:foregroundMark x1="47429" y1="49047" x2="47000" y2="50050"/>
                        <a14:foregroundMark x1="57000" y1="46038" x2="57000" y2="46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718" y="1733006"/>
            <a:ext cx="1645522" cy="23436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39" l="0" r="100000">
                        <a14:foregroundMark x1="34769" y1="24270" x2="34769" y2="24270"/>
                        <a14:foregroundMark x1="36923" y1="19355" x2="36923" y2="19355"/>
                        <a14:foregroundMark x1="34308" y1="22427" x2="34308" y2="22427"/>
                        <a14:foregroundMark x1="33231" y1="22734" x2="33231" y2="22734"/>
                        <a14:foregroundMark x1="69846" y1="19355" x2="69846" y2="19355"/>
                        <a14:foregroundMark x1="65692" y1="19816" x2="65692" y2="19816"/>
                        <a14:foregroundMark x1="62769" y1="18587" x2="62769" y2="19816"/>
                        <a14:foregroundMark x1="63846" y1="22427" x2="65385" y2="22734"/>
                        <a14:foregroundMark x1="62769" y1="55453" x2="62769" y2="55453"/>
                        <a14:foregroundMark x1="63538" y1="50998" x2="63538" y2="50998"/>
                        <a14:foregroundMark x1="63077" y1="48848" x2="63077" y2="48848"/>
                        <a14:foregroundMark x1="63077" y1="47619" x2="61538" y2="47619"/>
                        <a14:foregroundMark x1="57077" y1="47005" x2="54462" y2="48387"/>
                        <a14:foregroundMark x1="48923" y1="48848" x2="48923" y2="48848"/>
                        <a14:foregroundMark x1="48923" y1="48848" x2="50769" y2="49155"/>
                        <a14:foregroundMark x1="50769" y1="49616" x2="51538" y2="51767"/>
                        <a14:foregroundMark x1="41077" y1="52227" x2="41077" y2="52227"/>
                        <a14:foregroundMark x1="38462" y1="49616" x2="38462" y2="49616"/>
                        <a14:foregroundMark x1="37385" y1="49616" x2="37385" y2="49616"/>
                        <a14:foregroundMark x1="35077" y1="48848" x2="35077" y2="48848"/>
                        <a14:foregroundMark x1="31077" y1="51459" x2="30308" y2="52535"/>
                        <a14:foregroundMark x1="29538" y1="55453" x2="29538" y2="55453"/>
                        <a14:foregroundMark x1="29538" y1="56221" x2="29077" y2="57296"/>
                        <a14:foregroundMark x1="28769" y1="58833" x2="28769" y2="60369"/>
                        <a14:foregroundMark x1="30308" y1="61444" x2="30308" y2="61444"/>
                        <a14:foregroundMark x1="40308" y1="47005" x2="40308" y2="47005"/>
                        <a14:foregroundMark x1="40000" y1="47005" x2="40000" y2="47005"/>
                        <a14:foregroundMark x1="36923" y1="47312" x2="42923" y2="52535"/>
                        <a14:foregroundMark x1="44000" y1="63748" x2="42154" y2="68971"/>
                        <a14:foregroundMark x1="38923" y1="74501" x2="39538" y2="77880"/>
                        <a14:foregroundMark x1="39538" y1="77880" x2="40000" y2="79724"/>
                        <a14:foregroundMark x1="42154" y1="80031" x2="43385" y2="80031"/>
                        <a14:foregroundMark x1="64615" y1="60369" x2="64615" y2="60369"/>
                        <a14:foregroundMark x1="56769" y1="52842" x2="56769" y2="52842"/>
                        <a14:foregroundMark x1="60462" y1="52535" x2="60462" y2="53610"/>
                        <a14:foregroundMark x1="57846" y1="62519" x2="57846" y2="62519"/>
                        <a14:foregroundMark x1="57538" y1="70046" x2="58923" y2="72197"/>
                        <a14:foregroundMark x1="60462" y1="72965" x2="62000" y2="72965"/>
                        <a14:foregroundMark x1="64154" y1="73733" x2="62769" y2="79416"/>
                        <a14:foregroundMark x1="61538" y1="79724" x2="61538" y2="79724"/>
                        <a14:foregroundMark x1="63538" y1="62212" x2="63538" y2="62212"/>
                        <a14:foregroundMark x1="62769" y1="61905" x2="62769" y2="61905"/>
                        <a14:foregroundMark x1="67231" y1="54685" x2="67231" y2="54685"/>
                        <a14:foregroundMark x1="67231" y1="51459" x2="67231" y2="51459"/>
                        <a14:foregroundMark x1="64154" y1="46544" x2="64154" y2="46544"/>
                        <a14:foregroundMark x1="71385" y1="53610" x2="72462" y2="54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6" y="4183380"/>
            <a:ext cx="2267272" cy="22707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864" l="11449" r="99106">
                        <a14:foregroundMark x1="42755" y1="15909" x2="42755" y2="15909"/>
                        <a14:foregroundMark x1="59034" y1="12500" x2="59034" y2="12500"/>
                        <a14:foregroundMark x1="59750" y1="13131" x2="59750" y2="13131"/>
                        <a14:foregroundMark x1="60644" y1="85227" x2="60644" y2="85227"/>
                        <a14:foregroundMark x1="65474" y1="85227" x2="65474" y2="85227"/>
                        <a14:foregroundMark x1="79070" y1="86364" x2="79070" y2="86364"/>
                        <a14:foregroundMark x1="36315" y1="47727" x2="36315" y2="47727"/>
                        <a14:foregroundMark x1="29159" y1="50000" x2="29159" y2="50000"/>
                        <a14:foregroundMark x1="59750" y1="48359" x2="59750" y2="48359"/>
                        <a14:foregroundMark x1="63864" y1="48864" x2="66190" y2="49495"/>
                        <a14:foregroundMark x1="61717" y1="16667" x2="61717" y2="16667"/>
                        <a14:foregroundMark x1="43292" y1="10480" x2="43292" y2="10480"/>
                        <a14:foregroundMark x1="38998" y1="12374" x2="38998" y2="12374"/>
                        <a14:foregroundMark x1="35420" y1="14141" x2="35420" y2="14141"/>
                        <a14:foregroundMark x1="31843" y1="19697" x2="31843" y2="19697"/>
                        <a14:foregroundMark x1="34526" y1="20960" x2="40608" y2="23485"/>
                        <a14:foregroundMark x1="36315" y1="13510" x2="36315" y2="13510"/>
                        <a14:foregroundMark x1="34526" y1="13510" x2="34526" y2="13510"/>
                        <a14:foregroundMark x1="33631" y1="14141" x2="34526" y2="16035"/>
                        <a14:foregroundMark x1="34526" y1="19697" x2="34526" y2="19697"/>
                        <a14:foregroundMark x1="31843" y1="20328" x2="31843" y2="20328"/>
                        <a14:foregroundMark x1="30948" y1="19697" x2="30948" y2="19697"/>
                        <a14:foregroundMark x1="31843" y1="23485" x2="31843" y2="23485"/>
                        <a14:foregroundMark x1="34526" y1="21591" x2="34526" y2="21591"/>
                        <a14:foregroundMark x1="39714" y1="16035" x2="39714" y2="16035"/>
                        <a14:foregroundMark x1="39714" y1="9848" x2="39714" y2="9848"/>
                        <a14:foregroundMark x1="37209" y1="9848" x2="37209" y2="9848"/>
                        <a14:foregroundMark x1="29338" y1="16667" x2="29338" y2="16667"/>
                        <a14:foregroundMark x1="39714" y1="24621" x2="39714" y2="24621"/>
                        <a14:foregroundMark x1="32737" y1="25884" x2="32737" y2="25884"/>
                        <a14:foregroundMark x1="32737" y1="25884" x2="32737" y2="25884"/>
                        <a14:foregroundMark x1="34526" y1="19697" x2="34526" y2="19697"/>
                        <a14:foregroundMark x1="45975" y1="16035" x2="45975" y2="16035"/>
                        <a14:foregroundMark x1="45975" y1="11111" x2="45975" y2="11111"/>
                        <a14:foregroundMark x1="46869" y1="9848" x2="52952" y2="9848"/>
                        <a14:foregroundMark x1="53846" y1="11111" x2="53846" y2="11111"/>
                        <a14:foregroundMark x1="52057" y1="16667" x2="52057" y2="16667"/>
                        <a14:foregroundMark x1="43292" y1="17298" x2="43292" y2="17298"/>
                        <a14:foregroundMark x1="38998" y1="17298" x2="38998" y2="17298"/>
                        <a14:foregroundMark x1="33631" y1="17298" x2="33631" y2="17298"/>
                        <a14:foregroundMark x1="27549" y1="17298" x2="27549" y2="17298"/>
                        <a14:foregroundMark x1="26655" y1="16667" x2="26655" y2="16667"/>
                        <a14:backgroundMark x1="96064" y1="81818" x2="96064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793" y="3890880"/>
            <a:ext cx="1770888" cy="250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6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64" l="11449" r="99106">
                        <a14:foregroundMark x1="42755" y1="15909" x2="42755" y2="15909"/>
                        <a14:foregroundMark x1="59034" y1="12500" x2="59034" y2="12500"/>
                        <a14:foregroundMark x1="59750" y1="13131" x2="59750" y2="13131"/>
                        <a14:foregroundMark x1="60644" y1="85227" x2="60644" y2="85227"/>
                        <a14:foregroundMark x1="65474" y1="85227" x2="65474" y2="85227"/>
                        <a14:foregroundMark x1="79070" y1="86364" x2="79070" y2="86364"/>
                        <a14:foregroundMark x1="36315" y1="47727" x2="36315" y2="47727"/>
                        <a14:foregroundMark x1="29159" y1="50000" x2="29159" y2="50000"/>
                        <a14:foregroundMark x1="59750" y1="48359" x2="59750" y2="48359"/>
                        <a14:foregroundMark x1="63864" y1="48864" x2="66190" y2="49495"/>
                        <a14:foregroundMark x1="61717" y1="16667" x2="61717" y2="16667"/>
                        <a14:foregroundMark x1="42039" y1="9975" x2="42039" y2="9975"/>
                        <a14:foregroundMark x1="38640" y1="11616" x2="38640" y2="11616"/>
                        <a14:foregroundMark x1="27370" y1="11995" x2="28444" y2="12374"/>
                        <a14:foregroundMark x1="29875" y1="19949" x2="29875" y2="19949"/>
                        <a14:foregroundMark x1="32379" y1="16162" x2="32379" y2="16162"/>
                        <a14:foregroundMark x1="29338" y1="17551" x2="29338" y2="17551"/>
                        <a14:backgroundMark x1="96064" y1="81818" x2="96064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33" y="2077579"/>
            <a:ext cx="3184333" cy="45132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250" y="-12787"/>
            <a:ext cx="12205250" cy="6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1" y="1"/>
            <a:ext cx="12192000" cy="6857999"/>
          </a:xfrm>
          <a:prstGeom prst="frame">
            <a:avLst>
              <a:gd name="adj1" fmla="val 3468"/>
            </a:avLst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6543" y="402223"/>
            <a:ext cx="8158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Gecko Personal Use Only" pitchFamily="2" charset="0"/>
              </a:rPr>
              <a:t>Выбери объекты, расположенные на улице «Прохорова»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399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  <a:cs typeface="Gecko Personal Use Only" pitchFamily="2" charset="0"/>
            </a:endParaRPr>
          </a:p>
        </p:txBody>
      </p:sp>
      <p:sp>
        <p:nvSpPr>
          <p:cNvPr id="2" name="Блок-схема: знак завершения 1"/>
          <p:cNvSpPr/>
          <p:nvPr/>
        </p:nvSpPr>
        <p:spPr>
          <a:xfrm>
            <a:off x="3307080" y="3116321"/>
            <a:ext cx="2788920" cy="59436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Швейная фабрика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3230880" y="5013960"/>
            <a:ext cx="2865120" cy="60960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Поликлиника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6096000" y="3124200"/>
            <a:ext cx="2819400" cy="60960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Элеватор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6096000" y="5029200"/>
            <a:ext cx="2849880" cy="62484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Детский сад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0" y="2774197"/>
            <a:ext cx="2824707" cy="13025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130" y="2681207"/>
            <a:ext cx="2859060" cy="13954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45"/>
          <a:stretch/>
        </p:blipFill>
        <p:spPr>
          <a:xfrm>
            <a:off x="575665" y="4546026"/>
            <a:ext cx="2510441" cy="15448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r="21432"/>
          <a:stretch/>
        </p:blipFill>
        <p:spPr>
          <a:xfrm>
            <a:off x="9044014" y="4633715"/>
            <a:ext cx="2858683" cy="14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1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45" y="2076773"/>
            <a:ext cx="9311909" cy="45450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-6394"/>
            <a:ext cx="12205250" cy="6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9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1" y="1"/>
            <a:ext cx="12192000" cy="6857999"/>
          </a:xfrm>
          <a:prstGeom prst="frame">
            <a:avLst>
              <a:gd name="adj1" fmla="val 3468"/>
            </a:avLst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6543" y="402223"/>
            <a:ext cx="8158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Gecko Personal Use Only" pitchFamily="2" charset="0"/>
              </a:rPr>
              <a:t>Выбери объекты, расположенные на улице «Прохорова»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399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  <a:cs typeface="Gecko Personal Use Only" pitchFamily="2" charset="0"/>
            </a:endParaRPr>
          </a:p>
        </p:txBody>
      </p:sp>
      <p:sp>
        <p:nvSpPr>
          <p:cNvPr id="2" name="Блок-схема: знак завершения 1"/>
          <p:cNvSpPr/>
          <p:nvPr/>
        </p:nvSpPr>
        <p:spPr>
          <a:xfrm>
            <a:off x="3307080" y="3116321"/>
            <a:ext cx="2788920" cy="59436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Школа №1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3230880" y="5013960"/>
            <a:ext cx="2865120" cy="60960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Автотранспортное предприятие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6096000" y="3124200"/>
            <a:ext cx="2819400" cy="60960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Городской дом культуры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6096000" y="5029200"/>
            <a:ext cx="2849880" cy="62484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Автошкола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77"/>
          <a:stretch/>
        </p:blipFill>
        <p:spPr>
          <a:xfrm>
            <a:off x="697459" y="2774197"/>
            <a:ext cx="2299685" cy="13025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2"/>
          <a:stretch/>
        </p:blipFill>
        <p:spPr>
          <a:xfrm>
            <a:off x="9133838" y="2821338"/>
            <a:ext cx="2621900" cy="12553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5" y="4612369"/>
            <a:ext cx="2510441" cy="14121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118" y="4602718"/>
            <a:ext cx="2583924" cy="17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2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23" y="2045775"/>
            <a:ext cx="8155554" cy="45874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6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9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1" y="1"/>
            <a:ext cx="12192000" cy="6857999"/>
          </a:xfrm>
          <a:prstGeom prst="frame">
            <a:avLst>
              <a:gd name="adj1" fmla="val 3468"/>
            </a:avLst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6543" y="402223"/>
            <a:ext cx="8158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cko Personal Use Only" pitchFamily="2" charset="0"/>
                <a:cs typeface="Gecko Personal Use Only" pitchFamily="2" charset="0"/>
              </a:rPr>
              <a:t>Выбери объекты, расположенные на улице «Прохорова»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399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cko Personal Use Only" pitchFamily="2" charset="0"/>
              <a:cs typeface="Gecko Personal Use Only" pitchFamily="2" charset="0"/>
            </a:endParaRPr>
          </a:p>
        </p:txBody>
      </p:sp>
      <p:sp>
        <p:nvSpPr>
          <p:cNvPr id="2" name="Блок-схема: знак завершения 1"/>
          <p:cNvSpPr/>
          <p:nvPr/>
        </p:nvSpPr>
        <p:spPr>
          <a:xfrm>
            <a:off x="3307080" y="3116321"/>
            <a:ext cx="2788920" cy="59436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Районный дом культуры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3230880" y="5013960"/>
            <a:ext cx="2865120" cy="60960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ТЦ «Сибирь»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6096000" y="3124200"/>
            <a:ext cx="2819400" cy="60960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Гимназия №2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6096000" y="5029200"/>
            <a:ext cx="2849880" cy="62484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Городской дом культуры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27"/>
          <a:stretch/>
        </p:blipFill>
        <p:spPr>
          <a:xfrm>
            <a:off x="452427" y="2603715"/>
            <a:ext cx="2660957" cy="14729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2"/>
          <a:stretch/>
        </p:blipFill>
        <p:spPr>
          <a:xfrm>
            <a:off x="9133838" y="4743128"/>
            <a:ext cx="2621900" cy="12553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2"/>
          <a:stretch/>
        </p:blipFill>
        <p:spPr>
          <a:xfrm>
            <a:off x="461825" y="4711485"/>
            <a:ext cx="2622337" cy="14683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12" y="2433234"/>
            <a:ext cx="2828918" cy="1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3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27"/>
          <a:stretch/>
        </p:blipFill>
        <p:spPr>
          <a:xfrm>
            <a:off x="2142761" y="2169762"/>
            <a:ext cx="8123453" cy="44480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87"/>
            <a:ext cx="12205250" cy="6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9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141</Words>
  <Application>Microsoft Office PowerPoint</Application>
  <PresentationFormat>Широкоэкранный</PresentationFormat>
  <Paragraphs>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Gecko Personal Use Only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2024-01-28T12:45:19Z</dcterms:created>
  <dcterms:modified xsi:type="dcterms:W3CDTF">2024-01-29T07:11:03Z</dcterms:modified>
</cp:coreProperties>
</file>