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4" r:id="rId5"/>
    <p:sldId id="263" r:id="rId6"/>
    <p:sldId id="262" r:id="rId7"/>
    <p:sldId id="261" r:id="rId8"/>
    <p:sldId id="260" r:id="rId9"/>
    <p:sldId id="265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2" d="100"/>
          <a:sy n="62" d="100"/>
        </p:scale>
        <p:origin x="95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7BC5E-14CA-44A9-80C8-B6B7DF1E34DD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615E-1E4E-482E-B30F-0A2AF53AB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009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7BC5E-14CA-44A9-80C8-B6B7DF1E34DD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615E-1E4E-482E-B30F-0A2AF53AB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947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7BC5E-14CA-44A9-80C8-B6B7DF1E34DD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615E-1E4E-482E-B30F-0A2AF53AB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386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7BC5E-14CA-44A9-80C8-B6B7DF1E34DD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615E-1E4E-482E-B30F-0A2AF53AB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001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7BC5E-14CA-44A9-80C8-B6B7DF1E34DD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615E-1E4E-482E-B30F-0A2AF53AB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55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7BC5E-14CA-44A9-80C8-B6B7DF1E34DD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615E-1E4E-482E-B30F-0A2AF53AB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512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7BC5E-14CA-44A9-80C8-B6B7DF1E34DD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615E-1E4E-482E-B30F-0A2AF53AB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146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7BC5E-14CA-44A9-80C8-B6B7DF1E34DD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615E-1E4E-482E-B30F-0A2AF53AB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048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7BC5E-14CA-44A9-80C8-B6B7DF1E34DD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615E-1E4E-482E-B30F-0A2AF53AB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838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7BC5E-14CA-44A9-80C8-B6B7DF1E34DD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615E-1E4E-482E-B30F-0A2AF53AB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16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7BC5E-14CA-44A9-80C8-B6B7DF1E34DD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E615E-1E4E-482E-B30F-0A2AF53AB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345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7BC5E-14CA-44A9-80C8-B6B7DF1E34DD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E615E-1E4E-482E-B30F-0A2AF53AB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681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martytoys.ru/igrushka_218_195" TargetMode="External"/><Relationship Id="rId3" Type="http://schemas.openxmlformats.org/officeDocument/2006/relationships/hyperlink" Target="http://www.smartytoys.ru/igrushka_1214" TargetMode="External"/><Relationship Id="rId7" Type="http://schemas.openxmlformats.org/officeDocument/2006/relationships/hyperlink" Target="http://www.smartytoys.ru/igrushka_219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smartytoys.ru/igrushka_383_195" TargetMode="External"/><Relationship Id="rId11" Type="http://schemas.openxmlformats.org/officeDocument/2006/relationships/image" Target="../media/image13.jpeg"/><Relationship Id="rId5" Type="http://schemas.openxmlformats.org/officeDocument/2006/relationships/hyperlink" Target="http://www.smartytoys.ru/igrushka_217" TargetMode="External"/><Relationship Id="rId10" Type="http://schemas.openxmlformats.org/officeDocument/2006/relationships/image" Target="../media/image12.jpeg"/><Relationship Id="rId4" Type="http://schemas.openxmlformats.org/officeDocument/2006/relationships/hyperlink" Target="http://www.smartytoys.ru/igrushka_1494_195" TargetMode="External"/><Relationship Id="rId9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в деловом стиле (64 фот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32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2881" y="214635"/>
            <a:ext cx="1154623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Развитие математических </a:t>
            </a:r>
          </a:p>
          <a:p>
            <a:pPr algn="ctr"/>
            <a:r>
              <a:rPr lang="ru-RU" sz="4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способностей</a:t>
            </a:r>
          </a:p>
          <a:p>
            <a:pPr algn="ctr"/>
            <a:r>
              <a:rPr lang="ru-RU" sz="4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у  детей старшего </a:t>
            </a:r>
          </a:p>
          <a:p>
            <a:pPr algn="ctr"/>
            <a:r>
              <a:rPr lang="ru-RU" sz="4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дошкольного возраста с </a:t>
            </a:r>
          </a:p>
          <a:p>
            <a:pPr algn="ctr"/>
            <a:r>
              <a:rPr lang="ru-RU" sz="4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использованием методики </a:t>
            </a:r>
          </a:p>
          <a:p>
            <a:pPr algn="ctr"/>
            <a:r>
              <a:rPr lang="ru-RU" sz="4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бельгийского математика </a:t>
            </a:r>
          </a:p>
          <a:p>
            <a:pPr algn="ctr"/>
            <a:r>
              <a:rPr lang="ru-RU" sz="40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Джоржа</a:t>
            </a:r>
            <a:endParaRPr lang="ru-RU" sz="40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4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Кюизенера</a:t>
            </a:r>
            <a:r>
              <a:rPr lang="ru-RU" sz="4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.</a:t>
            </a:r>
          </a:p>
          <a:p>
            <a:pPr algn="ctr"/>
            <a:endParaRPr lang="ru-RU" sz="40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Выполнила воспитатель</a:t>
            </a:r>
          </a:p>
          <a:p>
            <a:pPr algn="ctr"/>
            <a:r>
              <a:rPr lang="ru-RU" sz="28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Рункина</a:t>
            </a: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И.А.</a:t>
            </a: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1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в деловом стиле (64 фот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32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https://af12.mail.ru/cgi-bin/readmsg?id=16552189461922607739;0;1;2&amp;mode=attachment&amp;email=roman1976_71@mail.ru&amp;ct=image%2fpng&amp;cn=image.png&amp;cte=bin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21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в деловом стиле (64 фот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32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https://af12.mail.ru/cgi-bin/readmsg?id=16552189461922607739;0;1;2&amp;mode=attachment&amp;email=roman1976_71@mail.ru&amp;ct=image%2fpng&amp;cn=image.png&amp;cte=bin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93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в деловом стиле (64 фот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https://af12.mail.ru/cgi-bin/readmsg?id=16552189461922607739;0;1;2&amp;mode=attachment&amp;email=roman1976_71@mail.ru&amp;ct=image%2fpng&amp;cn=image.png&amp;cte=bin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35810" y="396745"/>
            <a:ext cx="742368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Задания к палочкам </a:t>
            </a:r>
            <a:r>
              <a:rPr lang="ru-RU" sz="2400" b="1" i="1" dirty="0" err="1" smtClean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Кюизенера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:</a:t>
            </a:r>
            <a:endParaRPr lang="ru-RU" sz="2400" b="0" i="0" dirty="0" smtClean="0">
              <a:solidFill>
                <a:srgbClr val="2C2D2E"/>
              </a:solidFill>
              <a:effectLst/>
              <a:latin typeface="Arial" panose="020B0604020202020204" pitchFamily="34" charset="0"/>
            </a:endParaRPr>
          </a:p>
          <a:p>
            <a:r>
              <a:rPr lang="ru-RU" sz="2400" b="0" i="0" u="sng" dirty="0" smtClean="0">
                <a:solidFill>
                  <a:srgbClr val="000000"/>
                </a:solidFill>
                <a:effectLst/>
                <a:latin typeface="Corbel" panose="020B0503020204020204" pitchFamily="34" charset="0"/>
                <a:hlinkClick r:id="rId3"/>
              </a:rPr>
              <a:t>Страна блоков и палочек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- </a:t>
            </a:r>
            <a:r>
              <a:rPr lang="ru-RU" sz="2400" b="0" i="0" u="sng" dirty="0" smtClean="0">
                <a:solidFill>
                  <a:srgbClr val="000000"/>
                </a:solidFill>
                <a:effectLst/>
                <a:latin typeface="Corbel" panose="020B0503020204020204" pitchFamily="34" charset="0"/>
                <a:hlinkClick r:id="rId4"/>
              </a:rPr>
              <a:t>Вместе весело играть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 – для детей 2-3 лет;</a:t>
            </a:r>
            <a:endParaRPr lang="ru-RU" sz="2400" b="0" i="0" dirty="0" smtClean="0">
              <a:solidFill>
                <a:srgbClr val="2C2D2E"/>
              </a:solidFill>
              <a:effectLst/>
              <a:latin typeface="Arial" panose="020B0604020202020204" pitchFamily="34" charset="0"/>
            </a:endParaRPr>
          </a:p>
          <a:p>
            <a:r>
              <a:rPr lang="ru-RU" sz="2400" b="0" i="0" dirty="0" smtClean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400" b="0" i="0" u="sng" dirty="0" smtClean="0">
                <a:solidFill>
                  <a:srgbClr val="000000"/>
                </a:solidFill>
                <a:effectLst/>
                <a:latin typeface="Corbel" panose="020B0503020204020204" pitchFamily="34" charset="0"/>
                <a:hlinkClick r:id="rId5"/>
              </a:rPr>
              <a:t>Волшебные дорожки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 – для самых маленьких 2-3 года;</a:t>
            </a:r>
            <a:endParaRPr lang="ru-RU" sz="2400" b="0" i="0" dirty="0" smtClean="0">
              <a:solidFill>
                <a:srgbClr val="2C2D2E"/>
              </a:solidFill>
              <a:effectLst/>
              <a:latin typeface="Arial" panose="020B0604020202020204" pitchFamily="34" charset="0"/>
            </a:endParaRPr>
          </a:p>
          <a:p>
            <a:r>
              <a:rPr lang="ru-RU" sz="2400" b="0" i="0" u="sng" dirty="0" smtClean="0">
                <a:solidFill>
                  <a:srgbClr val="000000"/>
                </a:solidFill>
                <a:effectLst/>
                <a:latin typeface="Corbel" panose="020B0503020204020204" pitchFamily="34" charset="0"/>
                <a:hlinkClick r:id="rId6"/>
              </a:rPr>
              <a:t>Дом с колокольчиком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 – для детей от 3 до 5 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лет;</a:t>
            </a:r>
            <a:endParaRPr lang="ru-RU" sz="2400" b="0" i="0" dirty="0" smtClean="0">
              <a:solidFill>
                <a:srgbClr val="000000"/>
              </a:solidFill>
              <a:effectLst/>
              <a:latin typeface="Corbel" panose="020B0503020204020204" pitchFamily="34" charset="0"/>
            </a:endParaRPr>
          </a:p>
          <a:p>
            <a:r>
              <a:rPr lang="ru-RU" sz="2400" b="0" i="0" u="sng" dirty="0" smtClean="0">
                <a:solidFill>
                  <a:srgbClr val="000000"/>
                </a:solidFill>
                <a:effectLst/>
                <a:latin typeface="Corbel" panose="020B0503020204020204" pitchFamily="34" charset="0"/>
                <a:hlinkClick r:id="rId7"/>
              </a:rPr>
              <a:t> Посудная Лавка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 – для детей 5-8 лет.</a:t>
            </a:r>
            <a:endParaRPr lang="ru-RU" sz="2400" b="0" i="0" dirty="0" smtClean="0">
              <a:solidFill>
                <a:srgbClr val="2C2D2E"/>
              </a:solidFill>
              <a:effectLst/>
              <a:latin typeface="Arial" panose="020B0604020202020204" pitchFamily="34" charset="0"/>
            </a:endParaRPr>
          </a:p>
          <a:p>
            <a:r>
              <a:rPr lang="ru-RU" sz="2400" b="0" i="0" u="sng" dirty="0" smtClean="0">
                <a:solidFill>
                  <a:srgbClr val="000000"/>
                </a:solidFill>
                <a:effectLst/>
                <a:latin typeface="Corbel" panose="020B0503020204020204" pitchFamily="34" charset="0"/>
                <a:hlinkClick r:id="rId8"/>
              </a:rPr>
              <a:t>На золотом крыльце …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 – для детей от 3 до 9 лет;</a:t>
            </a:r>
            <a:endParaRPr lang="ru-RU" sz="2400" b="0" i="0" dirty="0">
              <a:solidFill>
                <a:srgbClr val="2C2D2E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3472218"/>
            <a:ext cx="2856854" cy="28568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453" y="3362674"/>
            <a:ext cx="2931764" cy="29317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808" y="3429000"/>
            <a:ext cx="2804601" cy="280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71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в деловом стиле (64 фот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32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475" y="389667"/>
            <a:ext cx="6337946" cy="607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33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в деловом стиле (64 фот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32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0"/>
            <a:ext cx="91511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49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в деловом стиле (64 фот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32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579" y="0"/>
            <a:ext cx="9163736" cy="686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94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в деловом стиле (64 фот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32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675" y="0"/>
            <a:ext cx="9216325" cy="691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05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в деловом стиле (64 фот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32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https://af12.mail.ru/cgi-bin/readmsg?id=16552189461922607739;0;1;1&amp;mode=attachment&amp;email=roman1976_71@mail.ru&amp;ct=image%2fpng&amp;cn=image.png&amp;cte=bin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93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в деловом стиле (64 фот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32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59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в деловом стиле (64 фот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32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https://af12.mail.ru/cgi-bin/readmsg?id=16552189461922607739;0;1;2&amp;mode=attachment&amp;email=roman1976_71@mail.ru&amp;ct=image%2fpng&amp;cn=image.png&amp;cte=bin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38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в деловом стиле (64 фот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32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https://af12.mail.ru/cgi-bin/readmsg?id=16552189461922607739;0;1;2&amp;mode=attachment&amp;email=roman1976_71@mail.ru&amp;ct=image%2fpng&amp;cn=image.png&amp;cte=bin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97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26</Words>
  <Application>Microsoft Office PowerPoint</Application>
  <PresentationFormat>Широкоэкранный</PresentationFormat>
  <Paragraphs>17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Corbel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</dc:creator>
  <cp:lastModifiedBy>Анастасия</cp:lastModifiedBy>
  <cp:revision>4</cp:revision>
  <dcterms:created xsi:type="dcterms:W3CDTF">2022-06-14T13:59:39Z</dcterms:created>
  <dcterms:modified xsi:type="dcterms:W3CDTF">2022-06-14T15:15:35Z</dcterms:modified>
</cp:coreProperties>
</file>