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3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4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0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3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5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1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8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4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2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3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C6CC-1FC3-4504-8196-F8BCC78B3DF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A872-D6FA-4FFF-853E-8E7726BB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0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" y="733485"/>
            <a:ext cx="109347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РАЗВИТИЕ ПОЗНАВАТЕЛЬНОГО ИНТЕРЕСА У ДЕТЕЙ СТАРШЕГО ДОШКОЛЬНОГО ВОЗРАСТА ЧЕРЕЗ ИГРУ В </a:t>
            </a:r>
            <a:r>
              <a:rPr lang="ru-RU" sz="5400" b="1" dirty="0" smtClean="0">
                <a:solidFill>
                  <a:srgbClr val="0070C0"/>
                </a:solidFill>
              </a:rPr>
              <a:t>ШАХМАТЫ.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5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Подготовила Болдина А.А.</a:t>
            </a:r>
          </a:p>
        </p:txBody>
      </p:sp>
    </p:spTree>
    <p:extLst>
      <p:ext uri="{BB962C8B-B14F-4D97-AF65-F5344CB8AC3E}">
        <p14:creationId xmlns:p14="http://schemas.microsoft.com/office/powerpoint/2010/main" val="36563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57"/>
            <a:ext cx="12192000" cy="5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 протяжении вот уже нескольких веков шахматы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привлекают к себе внимание миллионов людей. Ими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увлекаются известные политики, бизнесмены и ученые. В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шахматы хорошо играли многие великие писатели,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художники и музыканты своего времени. Сегодня эта древняя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игра переживает новую волну популярности. В Европе 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некоторых российских городах шахматы начинают вводить в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обязательный школьный курс обучения. Количество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организуемых международных турниров растет с каждым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годом.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Чем же так хороша эта игра и чему она учит?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Главная польза шахмат - в гармоничном развитии обоих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полушарий мозга. Регулярные занятия прекрасно развивают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мышление, память и воображение человека. Шахматный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материал оказывается полезным при изучении как точных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наук, так и естественных и гуманитарных.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7032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876300" y="1122363"/>
            <a:ext cx="13944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Задачи: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-Формировать стремление ребенка к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самостоятельному решению логических задач.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- Развивать мыслительные операции, логическое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мышление и способности к самостоятельному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принятию решений.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-Воспитывать, усидчивость, целеустремленность.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-Формировать умение анализировать свои и чужие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ошибки, планировать свою деятельность, выбирать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правильное решение.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39661"/>
            <a:ext cx="12649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Планируемый результат: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иметь представление о шахматной доске,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ориентироваться на ней;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называть и различать шахматные фигуры;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правильно расставлять шахматные фигуры на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шахматной доске в начальное положение;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иметь представление об элементарных правилах игры,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играть малым числом фигур;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иметь представление об истории шахмат и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выдающихся шахматистах;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овладеть основными шахматными средствами;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правильно применять элементарные правила игры;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иметь представление о некоторых тактических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приемах.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47586"/>
            <a:ext cx="124587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Начальный курс по обучению игре в шахматы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максимально прост и доступен. Важное значение при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изучении шахматного курса имеет специально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организованная игровая деятельность, использование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приема обыгрывания учебных заданий, создания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игровых ситуаций. В игровой форме вводит детей в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мир шахмат: знакомит дошкольников с историей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развития шахмат. В простой и доходчивой форме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рассказывает о шахматных фигурах, «волшебных»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свойствах и загадочных особенностях доски, об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элементарных правилах игры и некоторых ее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принципах, знакомит дошкольников со своеобразным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миром шахмат, прививает им любовь к древней 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мудрой игре.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857"/>
            <a:ext cx="12290325" cy="56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57"/>
            <a:ext cx="12192000" cy="5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57"/>
            <a:ext cx="12192000" cy="5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57"/>
            <a:ext cx="12192000" cy="5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350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4</cp:revision>
  <dcterms:created xsi:type="dcterms:W3CDTF">2022-06-14T15:17:23Z</dcterms:created>
  <dcterms:modified xsi:type="dcterms:W3CDTF">2022-06-14T15:40:10Z</dcterms:modified>
</cp:coreProperties>
</file>