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10" r:id="rId3"/>
    <p:sldId id="315" r:id="rId4"/>
    <p:sldId id="316" r:id="rId5"/>
    <p:sldId id="317" r:id="rId6"/>
    <p:sldId id="262" r:id="rId7"/>
    <p:sldId id="263" r:id="rId8"/>
    <p:sldId id="319" r:id="rId9"/>
    <p:sldId id="320" r:id="rId10"/>
    <p:sldId id="264" r:id="rId11"/>
    <p:sldId id="318" r:id="rId12"/>
    <p:sldId id="321" r:id="rId13"/>
    <p:sldId id="322" r:id="rId14"/>
    <p:sldId id="323" r:id="rId15"/>
    <p:sldId id="30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6"/>
    <a:srgbClr val="E8690A"/>
    <a:srgbClr val="FBFB09"/>
    <a:srgbClr val="0B4119"/>
    <a:srgbClr val="057D2D"/>
    <a:srgbClr val="E60000"/>
    <a:srgbClr val="FFFF9F"/>
    <a:srgbClr val="97220B"/>
    <a:srgbClr val="69336F"/>
    <a:srgbClr val="D4A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8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0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0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1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4DB6D-EAAC-4ED3-ABB2-7874D5EAB56A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F6604-FA76-4F77-8D0B-15F53D23A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08" y="4005064"/>
            <a:ext cx="2180953" cy="2647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57" y="3886833"/>
            <a:ext cx="2398315" cy="29114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7056784" cy="41044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Тема: «Развитие сенсорной культуры детей дошкольного возраста через игровую технологию </a:t>
            </a:r>
            <a:br>
              <a:rPr lang="ru-RU" dirty="0" smtClean="0"/>
            </a:br>
            <a:r>
              <a:rPr lang="ru-RU" dirty="0" err="1" smtClean="0"/>
              <a:t>В.В.Воскобовича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73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990" y="1340768"/>
            <a:ext cx="271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lang="ru-RU" sz="2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9839" r="39763" b="2750"/>
          <a:stretch/>
        </p:blipFill>
        <p:spPr>
          <a:xfrm>
            <a:off x="611560" y="992413"/>
            <a:ext cx="4752528" cy="5328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-1186" r="18574" b="-1"/>
          <a:stretch/>
        </p:blipFill>
        <p:spPr>
          <a:xfrm>
            <a:off x="4165578" y="2204863"/>
            <a:ext cx="4220544" cy="41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990" y="1340768"/>
            <a:ext cx="271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lang="ru-RU" sz="2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1470" r="5797" b="-7294"/>
          <a:stretch/>
        </p:blipFill>
        <p:spPr>
          <a:xfrm>
            <a:off x="899592" y="884717"/>
            <a:ext cx="6768752" cy="56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990" y="1340768"/>
            <a:ext cx="271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lang="ru-RU" sz="2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5194" r="16139" b="-4336"/>
          <a:stretch/>
        </p:blipFill>
        <p:spPr>
          <a:xfrm>
            <a:off x="611560" y="908720"/>
            <a:ext cx="4760051" cy="3096344"/>
          </a:xfrm>
          <a:prstGeom prst="roundRect">
            <a:avLst>
              <a:gd name="adj" fmla="val 88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8657" r="3538"/>
          <a:stretch/>
        </p:blipFill>
        <p:spPr>
          <a:xfrm>
            <a:off x="4067944" y="3318336"/>
            <a:ext cx="4248472" cy="3062992"/>
          </a:xfrm>
          <a:prstGeom prst="roundRect">
            <a:avLst>
              <a:gd name="adj" fmla="val 185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33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990" y="1340768"/>
            <a:ext cx="271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lang="ru-RU" sz="2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361" r="7076" b="7475"/>
          <a:stretch/>
        </p:blipFill>
        <p:spPr>
          <a:xfrm>
            <a:off x="3309730" y="908720"/>
            <a:ext cx="419999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570" r="15350" b="15744"/>
          <a:stretch/>
        </p:blipFill>
        <p:spPr>
          <a:xfrm>
            <a:off x="4849746" y="3501008"/>
            <a:ext cx="362097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9449" r="37000" b="13771"/>
          <a:stretch/>
        </p:blipFill>
        <p:spPr>
          <a:xfrm>
            <a:off x="605479" y="1052736"/>
            <a:ext cx="2701338" cy="2508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r="5900"/>
          <a:stretch/>
        </p:blipFill>
        <p:spPr>
          <a:xfrm>
            <a:off x="468129" y="3501008"/>
            <a:ext cx="424788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80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990" y="1340768"/>
            <a:ext cx="271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lang="ru-RU" sz="2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t="28750" r="18336" b="-3750"/>
          <a:stretch/>
        </p:blipFill>
        <p:spPr>
          <a:xfrm>
            <a:off x="3203848" y="2915637"/>
            <a:ext cx="5080164" cy="3633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6295" r="3538"/>
          <a:stretch/>
        </p:blipFill>
        <p:spPr>
          <a:xfrm>
            <a:off x="1043608" y="908720"/>
            <a:ext cx="3240360" cy="234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47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 flipH="1">
            <a:off x="1475656" y="1916832"/>
            <a:ext cx="6094546" cy="4320000"/>
            <a:chOff x="1213758" y="1396130"/>
            <a:chExt cx="6094546" cy="4320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79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758" y="1396130"/>
              <a:ext cx="6094546" cy="432000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flipH="1">
              <a:off x="2195736" y="3933056"/>
              <a:ext cx="4541121" cy="1080120"/>
            </a:xfrm>
            <a:prstGeom prst="rect">
              <a:avLst/>
            </a:prstGeom>
            <a:solidFill>
              <a:srgbClr val="FFFF9F"/>
            </a:solidFill>
          </p:spPr>
          <p:txBody>
            <a:bodyPr>
              <a:prstTxWarp prst="textPlain">
                <a:avLst/>
              </a:prstTxWarp>
              <a:spAutoFit/>
            </a:bodyPr>
            <a:lstStyle/>
            <a:p>
              <a:r>
                <a:rPr lang="ru-RU" b="1" dirty="0" smtClean="0">
                  <a:ln w="18000">
                    <a:solidFill>
                      <a:srgbClr val="FF000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Спасибо за внимание!</a:t>
              </a:r>
              <a:endParaRPr lang="ru-RU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6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21" y="4581128"/>
            <a:ext cx="1725127" cy="16561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1916832"/>
            <a:ext cx="5958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7128792" cy="309634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 fontScale="90000"/>
          </a:bodyPr>
          <a:lstStyle/>
          <a:p>
            <a:r>
              <a:rPr lang="ru-RU" sz="2700" dirty="0" smtClean="0"/>
              <a:t>Сенсорное развитие – </a:t>
            </a:r>
            <a:br>
              <a:rPr lang="ru-RU" sz="2700" dirty="0" smtClean="0"/>
            </a:br>
            <a:r>
              <a:rPr lang="ru-RU" sz="2700" dirty="0" smtClean="0"/>
              <a:t>это развитие восприятия,</a:t>
            </a:r>
            <a:br>
              <a:rPr lang="ru-RU" sz="2700" dirty="0" smtClean="0"/>
            </a:br>
            <a:r>
              <a:rPr lang="ru-RU" sz="2700" dirty="0" smtClean="0"/>
              <a:t>формирование представлений о</a:t>
            </a:r>
            <a:br>
              <a:rPr lang="ru-RU" sz="2700" dirty="0" smtClean="0"/>
            </a:br>
            <a:r>
              <a:rPr lang="ru-RU" sz="2700" dirty="0" smtClean="0"/>
              <a:t>внешних свойствах предметов: их форме, цвете, величине, </a:t>
            </a:r>
            <a:br>
              <a:rPr lang="ru-RU" sz="2700" dirty="0" smtClean="0"/>
            </a:br>
            <a:r>
              <a:rPr lang="ru-RU" sz="2700" dirty="0" smtClean="0"/>
              <a:t>положении в пространстве, а также</a:t>
            </a:r>
            <a:br>
              <a:rPr lang="ru-RU" sz="2700" dirty="0" smtClean="0"/>
            </a:br>
            <a:r>
              <a:rPr lang="ru-RU" sz="2700" dirty="0" smtClean="0"/>
              <a:t>запахе и вкусе.</a:t>
            </a:r>
            <a:br>
              <a:rPr lang="ru-RU" sz="2700" dirty="0" smtClean="0"/>
            </a:b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429001"/>
            <a:ext cx="4320480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3373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124007"/>
            <a:ext cx="1820913" cy="22105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1916832"/>
            <a:ext cx="5958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272808" cy="1368151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Цель: развитие у ребенка познавательного</a:t>
            </a:r>
            <a:br>
              <a:rPr lang="ru-RU" sz="3200" dirty="0" smtClean="0"/>
            </a:br>
            <a:r>
              <a:rPr lang="ru-RU" sz="3200" dirty="0" smtClean="0"/>
              <a:t>интереса, исследовательской деятельности,</a:t>
            </a:r>
            <a:br>
              <a:rPr lang="ru-RU" sz="3200" dirty="0" smtClean="0"/>
            </a:br>
            <a:r>
              <a:rPr lang="ru-RU" sz="3200" dirty="0" smtClean="0"/>
              <a:t>наблюдательности, воображения, памяти, внимания, мышления, творчества и мелкой моторики рук.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33603"/>
            <a:ext cx="5112568" cy="358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86423"/>
            <a:ext cx="2016224" cy="18206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1916832"/>
            <a:ext cx="5958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5150" r="-17667" b="-2251"/>
          <a:stretch/>
        </p:blipFill>
        <p:spPr>
          <a:xfrm>
            <a:off x="1087282" y="3717032"/>
            <a:ext cx="4489884" cy="245599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11027" y="404664"/>
            <a:ext cx="6669285" cy="4081759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1.Сенсорное развитие (цвет, величина, форма); </a:t>
            </a:r>
            <a:br>
              <a:rPr lang="ru-RU" sz="2400" dirty="0" smtClean="0"/>
            </a:br>
            <a:r>
              <a:rPr lang="ru-RU" sz="2400" dirty="0" smtClean="0"/>
              <a:t>2. Интеллектуальное развитие (на основе наглядно-действенного мышления);</a:t>
            </a:r>
            <a:br>
              <a:rPr lang="ru-RU" sz="2400" dirty="0" smtClean="0"/>
            </a:br>
            <a:r>
              <a:rPr lang="ru-RU" sz="2400" dirty="0" smtClean="0"/>
              <a:t>3.Творческое (воображение, творчество);</a:t>
            </a:r>
            <a:br>
              <a:rPr lang="ru-RU" sz="2400" dirty="0" smtClean="0"/>
            </a:br>
            <a:r>
              <a:rPr lang="ru-RU" sz="2400" dirty="0" smtClean="0"/>
              <a:t>4. Обучение чтению, развитие речи;</a:t>
            </a:r>
            <a:br>
              <a:rPr lang="ru-RU" sz="2400" dirty="0" smtClean="0"/>
            </a:br>
            <a:r>
              <a:rPr lang="ru-RU" sz="2400" dirty="0" smtClean="0"/>
              <a:t> 5. Математическое развитие (количество, счет, пространственные отношения, форма, размер).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589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1916832"/>
            <a:ext cx="5958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6" t="17850" r="-797" b="-8841"/>
          <a:stretch/>
        </p:blipFill>
        <p:spPr>
          <a:xfrm>
            <a:off x="756289" y="908720"/>
            <a:ext cx="6682268" cy="561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23" y="2852962"/>
            <a:ext cx="4261522" cy="334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райвера для Gemix F6, скачать драйвер, Веб-каме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74565"/>
            <a:ext cx="1368152" cy="12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1318319"/>
            <a:ext cx="7704856" cy="4056245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Задачи:</a:t>
            </a:r>
            <a:br>
              <a:rPr lang="ru-RU" sz="2400" dirty="0" smtClean="0"/>
            </a:br>
            <a:r>
              <a:rPr lang="ru-RU" sz="2400" dirty="0" smtClean="0"/>
              <a:t>- </a:t>
            </a:r>
            <a:r>
              <a:rPr lang="ru-RU" sz="2400" dirty="0"/>
              <a:t>с</a:t>
            </a:r>
            <a:r>
              <a:rPr lang="ru-RU" sz="2400" dirty="0" smtClean="0"/>
              <a:t>тимулировать у дошкольников желание и готовность познавать свойства, отношения, зависимости через разнообразные сенсомоторные действия;</a:t>
            </a:r>
            <a:br>
              <a:rPr lang="ru-RU" sz="2400" dirty="0" smtClean="0"/>
            </a:br>
            <a:r>
              <a:rPr lang="ru-RU" sz="2400" dirty="0" smtClean="0"/>
              <a:t>- </a:t>
            </a:r>
            <a:r>
              <a:rPr lang="ru-RU" sz="2400" dirty="0"/>
              <a:t>с</a:t>
            </a:r>
            <a:r>
              <a:rPr lang="ru-RU" sz="2400" dirty="0" smtClean="0"/>
              <a:t>овершенствовать у детей процессы анализа, сравнения и синтеза;</a:t>
            </a:r>
            <a:br>
              <a:rPr lang="ru-RU" sz="2400" dirty="0" smtClean="0"/>
            </a:br>
            <a:r>
              <a:rPr lang="ru-RU" sz="2400" dirty="0" smtClean="0"/>
              <a:t>- способствовать накоплению детского познавательно-творческого опыта через практическую деятельность;</a:t>
            </a:r>
            <a:br>
              <a:rPr lang="ru-RU" sz="2400" dirty="0" smtClean="0"/>
            </a:br>
            <a:r>
              <a:rPr lang="ru-RU" sz="2400" dirty="0" smtClean="0"/>
              <a:t>- поощрять у детей проявление самостоятельности, инициативности, стремления к самоорганизации в игровой и творческой видах деятельности;</a:t>
            </a:r>
            <a:br>
              <a:rPr lang="ru-RU" sz="2400" dirty="0" smtClean="0"/>
            </a:br>
            <a:r>
              <a:rPr lang="ru-RU" sz="2400" dirty="0" smtClean="0"/>
              <a:t>- создавать условия для становления у дошкольников элементов коммуникативной культуры: умения слушать и договариваться между собой в процессе решения игровых задач. 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114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65104"/>
            <a:ext cx="1997965" cy="1728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3645" r="15385" b="-1214"/>
          <a:stretch/>
        </p:blipFill>
        <p:spPr>
          <a:xfrm>
            <a:off x="528280" y="2744924"/>
            <a:ext cx="4157443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3933" r="13776"/>
          <a:stretch/>
        </p:blipFill>
        <p:spPr>
          <a:xfrm>
            <a:off x="4031940" y="1136490"/>
            <a:ext cx="3672408" cy="3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8657" r="11025" b="6294"/>
          <a:stretch/>
        </p:blipFill>
        <p:spPr>
          <a:xfrm>
            <a:off x="611560" y="836712"/>
            <a:ext cx="3528392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9838" r="7475"/>
          <a:stretch/>
        </p:blipFill>
        <p:spPr>
          <a:xfrm>
            <a:off x="755576" y="3501008"/>
            <a:ext cx="4104456" cy="3132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23226"/>
          <a:stretch/>
        </p:blipFill>
        <p:spPr>
          <a:xfrm>
            <a:off x="4262264" y="1412776"/>
            <a:ext cx="3436129" cy="2592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4850" r="40551" b="74150"/>
          <a:stretch/>
        </p:blipFill>
        <p:spPr>
          <a:xfrm>
            <a:off x="4572000" y="4005063"/>
            <a:ext cx="4228270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98" y="2132856"/>
            <a:ext cx="4112525" cy="3744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8300" r="7906"/>
          <a:stretch/>
        </p:blipFill>
        <p:spPr>
          <a:xfrm flipH="1">
            <a:off x="293932" y="964971"/>
            <a:ext cx="4085341" cy="3127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t="3543" r="14950" b="12589"/>
          <a:stretch/>
        </p:blipFill>
        <p:spPr>
          <a:xfrm>
            <a:off x="611560" y="3647385"/>
            <a:ext cx="4104456" cy="3101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24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4844</TotalTime>
  <Words>32</Words>
  <Application>Microsoft Office PowerPoint</Application>
  <PresentationFormat>Экран (4:3)</PresentationFormat>
  <Paragraphs>11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Calibri</vt:lpstr>
      <vt:lpstr>Times New Roman</vt:lpstr>
      <vt:lpstr>Тема Office</vt:lpstr>
      <vt:lpstr>Тема: «Развитие сенсорной культуры детей дошкольного возраста через игровую технологию  В.В.Воскобовича </vt:lpstr>
      <vt:lpstr>Сенсорное развитие –  это развитие восприятия, формирование представлений о внешних свойствах предметов: их форме, цвете, величине,  положении в пространстве, а также запахе и вкусе.  </vt:lpstr>
      <vt:lpstr>Цель: развитие у ребенка познавательного интереса, исследовательской деятельности, наблюдательности, воображения, памяти, внимания, мышления, творчества и мелкой моторики рук.</vt:lpstr>
      <vt:lpstr> 1.Сенсорное развитие (цвет, величина, форма);  2. Интеллектуальное развитие (на основе наглядно-действенного мышления); 3.Творческое (воображение, творчество); 4. Обучение чтению, развитие речи;  5. Математическое развитие (количество, счет, пространственные отношения, форма, размер).   </vt:lpstr>
      <vt:lpstr>Презентация PowerPoint</vt:lpstr>
      <vt:lpstr>Задачи: - стимулировать у дошкольников желание и готовность познавать свойства, отношения, зависимости через разнообразные сенсомоторные действия; - совершенствовать у детей процессы анализа, сравнения и синтеза; - способствовать накоплению детского познавательно-творческого опыта через практическую деятельность; - поощрять у детей проявление самостоятельности, инициативности, стремления к самоорганизации в игровой и творческой видах деятельности; - создавать условия для становления у дошкольников элементов коммуникативной культуры: умения слушать и договариваться между собой в процессе решения игровых задач.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</dc:creator>
  <cp:lastModifiedBy>77</cp:lastModifiedBy>
  <cp:revision>289</cp:revision>
  <dcterms:created xsi:type="dcterms:W3CDTF">2014-10-14T12:21:01Z</dcterms:created>
  <dcterms:modified xsi:type="dcterms:W3CDTF">2022-05-05T02:51:32Z</dcterms:modified>
</cp:coreProperties>
</file>