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5" r:id="rId6"/>
    <p:sldId id="259" r:id="rId7"/>
    <p:sldId id="261" r:id="rId8"/>
    <p:sldId id="266" r:id="rId9"/>
    <p:sldId id="269" r:id="rId10"/>
    <p:sldId id="270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detsad114rzd.ru/_ld/8/98439415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8808" y="-2043608"/>
            <a:ext cx="9598025" cy="9598025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934" y="0"/>
            <a:ext cx="9093196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B0F0"/>
                </a:solidFill>
                <a:latin typeface="Comic Sans MS" pitchFamily="66" charset="0"/>
              </a:rPr>
              <a:t>«</a:t>
            </a:r>
            <a:r>
              <a:rPr lang="ru-RU" sz="3100" dirty="0" smtClean="0">
                <a:solidFill>
                  <a:srgbClr val="00B0F0"/>
                </a:solidFill>
                <a:latin typeface="Comic Sans MS" pitchFamily="66" charset="0"/>
              </a:rPr>
              <a:t>Развитие познавательных способностей детей дошкольного возраста путём применения универсального дидактического пособия «Логико- малыш»</a:t>
            </a:r>
            <a:br>
              <a:rPr lang="ru-RU" sz="3100" dirty="0" smtClean="0">
                <a:solidFill>
                  <a:srgbClr val="00B0F0"/>
                </a:solidFill>
                <a:latin typeface="Comic Sans MS" pitchFamily="66" charset="0"/>
              </a:rPr>
            </a:br>
            <a:endParaRPr lang="ru-RU" sz="31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Воспитатель: Масловская Анастасия Валерьевна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6096000"/>
            <a:ext cx="1490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2022г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0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«Детский сад « Колосок» г . Заозёрный</a:t>
            </a:r>
          </a:p>
          <a:p>
            <a:r>
              <a:rPr lang="ru-RU" u="sng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28600" y="-1066800"/>
            <a:ext cx="9598025" cy="9598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20220221_1019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687591" y="901882"/>
            <a:ext cx="5500725" cy="4125544"/>
          </a:xfrm>
        </p:spPr>
      </p:pic>
      <p:pic>
        <p:nvPicPr>
          <p:cNvPr id="11" name="Рисунок 10" descr="20220203_095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63038" y="884023"/>
            <a:ext cx="5357848" cy="401838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1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28600" y="-1066800"/>
            <a:ext cx="9598025" cy="9598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1470" y="214290"/>
            <a:ext cx="4572032" cy="3429024"/>
          </a:xfrm>
        </p:spPr>
      </p:pic>
      <p:pic>
        <p:nvPicPr>
          <p:cNvPr id="18434" name="Picture 2" descr="https://pp.userapi.com/c824700/v824700009/b2e84/3qy9jn12M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-285776"/>
            <a:ext cx="3429024" cy="45720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7" name="Рисунок 6" descr="20220221_095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762088" y="3333708"/>
            <a:ext cx="3905311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пасибо-за-внимание-картинки-для-презентации-подборка-36-штук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14" y="-130214"/>
            <a:ext cx="9317618" cy="6988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08520" y="-891480"/>
            <a:ext cx="9598025" cy="9598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AutoShape 2" descr="Картинки по запросу картинка стилизованная логи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картинка стилизованная логи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6325" y="2366233"/>
            <a:ext cx="6381750" cy="36195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" y="211907"/>
            <a:ext cx="8229600" cy="1276011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Развитие познавательных способностей у дошкольников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67666">
            <a:off x="802183" y="2064747"/>
            <a:ext cx="2602107" cy="11430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Творческое развитие: (воображение)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57200" y="3441454"/>
            <a:ext cx="2602107" cy="1359146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Математическое развитие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 форма, размер, количество, пространственное отношение)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5666822" y="3800563"/>
            <a:ext cx="2743200" cy="11430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Обучение чтению, развитие речи(звуковой анализ, буквы, слоги, слова)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258390" flipH="1">
            <a:off x="5457655" y="2184016"/>
            <a:ext cx="2493958" cy="11430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Интеллектуальное развитие( мышление: сравнение, анализ, синтез)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987824" y="1600199"/>
            <a:ext cx="2971800" cy="1075221"/>
          </a:xfrm>
          <a:prstGeom prst="down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Сенсорное развитие:(восприятие цвет, форма размер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45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51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51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51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28600" y="-1066800"/>
            <a:ext cx="9598025" cy="9598025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соколова\0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13" t="16666" b="28125"/>
          <a:stretch>
            <a:fillRect/>
          </a:stretch>
        </p:blipFill>
        <p:spPr bwMode="auto">
          <a:xfrm>
            <a:off x="0" y="3071786"/>
            <a:ext cx="3857620" cy="378621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соколова\i-narody_mira_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928670"/>
            <a:ext cx="5000628" cy="50006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71480"/>
            <a:ext cx="7786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Пособие переведено на 24 языка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и используется </a:t>
            </a:r>
          </a:p>
          <a:p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30 странах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27013" y="-603448"/>
            <a:ext cx="9598025" cy="9598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5421424"/>
            <a:ext cx="8934126" cy="1896007"/>
          </a:xfrm>
        </p:spPr>
        <p:txBody>
          <a:bodyPr>
            <a:normAutofit/>
          </a:bodyPr>
          <a:lstStyle/>
          <a:p>
            <a:r>
              <a:rPr lang="ru-RU" sz="1600" dirty="0"/>
              <a:t>П</a:t>
            </a:r>
            <a:r>
              <a:rPr lang="ru-RU" sz="1600" dirty="0" smtClean="0"/>
              <a:t>ластмассовый </a:t>
            </a:r>
            <a:r>
              <a:rPr lang="ru-RU" sz="1600" dirty="0"/>
              <a:t>планшет, размером 23*28 см, с подвижными фишками разных цветов, и множество комплектов карточек с </a:t>
            </a:r>
            <a:r>
              <a:rPr lang="ru-RU" sz="1600" dirty="0" smtClean="0"/>
              <a:t>заданиями </a:t>
            </a:r>
            <a:r>
              <a:rPr lang="ru-RU" sz="1600" dirty="0"/>
              <a:t>по разным </a:t>
            </a:r>
            <a:r>
              <a:rPr lang="ru-RU" sz="1600" dirty="0" smtClean="0"/>
              <a:t>темам. </a:t>
            </a:r>
            <a:r>
              <a:rPr lang="ru-RU" sz="1600" dirty="0"/>
              <a:t>Редкий пример сочетания высокого уровня </a:t>
            </a:r>
            <a:r>
              <a:rPr lang="ru-RU" sz="1600" dirty="0" smtClean="0"/>
              <a:t>разработок </a:t>
            </a:r>
            <a:r>
              <a:rPr lang="ru-RU" sz="1600" dirty="0"/>
              <a:t>отечественной педагогической школы и европейского качества </a:t>
            </a:r>
            <a:r>
              <a:rPr lang="ru-RU" sz="1600" dirty="0" smtClean="0"/>
              <a:t>изготовления</a:t>
            </a:r>
            <a:r>
              <a:rPr lang="ru-RU" sz="1600" dirty="0"/>
              <a:t>.</a:t>
            </a:r>
          </a:p>
        </p:txBody>
      </p:sp>
      <p:sp>
        <p:nvSpPr>
          <p:cNvPr id="3074" name="AutoShape 2" descr="Картинки по запросу картинка стилизованная логи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картинка стилизованная логи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картинка стилизованная логи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pp.userapi.com/c621513/v621513009/6597d/QHdHrxv9mX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211609" y="-571531"/>
            <a:ext cx="6432224" cy="48314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1" name="Рисунок 10" descr="http://detsad114rzd.ru/_ld/8/s98439415.jpg">
            <a:hlinkClick r:id="rId4" tgtFrame="&quot;_blank&quot;" tooltip="&quot;Нажмите для просмотра в полном размере..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8582" y="2357430"/>
            <a:ext cx="4649764" cy="303853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086" name="Picture 14" descr="Картинки по запросу логико-малыш авторы пособ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2214554"/>
            <a:ext cx="2643206" cy="32545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336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396552" y="-1323528"/>
            <a:ext cx="9899440" cy="9598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30730" y="602070"/>
            <a:ext cx="4816558" cy="3612418"/>
          </a:xfrm>
        </p:spPr>
      </p:pic>
      <p:pic>
        <p:nvPicPr>
          <p:cNvPr id="2050" name="Picture 2" descr="Картинки по запросу логико-малыш авторы пособ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-500090"/>
            <a:ext cx="5019328" cy="5611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-428660" y="3500438"/>
            <a:ext cx="69531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81818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 Это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</a:rPr>
              <a:t>универсальный дидактический материал. Его применение не зависит от программы, по которой работает детский сад. Пособие легко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использовать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</a:rPr>
              <a:t>при организации фронтальных занятий, занятий в мини-группе, а также, - в индивидуальной работе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психолога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</a:rPr>
              <a:t>и логопеда.</a:t>
            </a:r>
            <a:endParaRPr lang="ru-RU" sz="1400" dirty="0"/>
          </a:p>
        </p:txBody>
      </p:sp>
      <p:pic>
        <p:nvPicPr>
          <p:cNvPr id="8" name="Рисунок 7" descr="20220222_1642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000759" y="4000504"/>
            <a:ext cx="4000525" cy="3143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28600" y="-1066800"/>
            <a:ext cx="9598025" cy="9598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Применение </a:t>
            </a:r>
            <a:r>
              <a:rPr lang="ru-RU" sz="4000" b="1" dirty="0">
                <a:solidFill>
                  <a:srgbClr val="0070C0"/>
                </a:solidFill>
              </a:rPr>
              <a:t>в работе с детьми планшета "Логико-Малыш" позволяет:</a:t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6336" y="2741612"/>
            <a:ext cx="7620000" cy="9906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систематизировать и закреплять пройденный материал в игровой форме;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0412" y="1502004"/>
            <a:ext cx="7620000" cy="10668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оперативно </a:t>
            </a:r>
            <a:r>
              <a:rPr lang="ru-RU" sz="2400" dirty="0">
                <a:solidFill>
                  <a:schemeClr val="accent1"/>
                </a:solidFill>
              </a:rPr>
              <a:t>проводить контроль усвоенных знаний и сформированных умений и навыков;</a:t>
            </a:r>
          </a:p>
          <a:p>
            <a:pPr lvl="0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200" y="3886200"/>
            <a:ext cx="7620000" cy="14478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развивать логическое мышление, речь, воображение, память и другие высшие психические функции в комплексе.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200" y="5499755"/>
            <a:ext cx="7620000" cy="120584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Кроме того, пособие представляет собой комплексный материал по </a:t>
            </a:r>
            <a:r>
              <a:rPr lang="ru-RU" sz="2400" b="1" dirty="0">
                <a:solidFill>
                  <a:schemeClr val="accent1"/>
                </a:solidFill>
              </a:rPr>
              <a:t>развитию</a:t>
            </a:r>
            <a:r>
              <a:rPr lang="ru-RU" sz="2400" dirty="0">
                <a:solidFill>
                  <a:schemeClr val="accent1"/>
                </a:solidFill>
              </a:rPr>
              <a:t> </a:t>
            </a:r>
            <a:r>
              <a:rPr lang="ru-RU" sz="2400" b="1" dirty="0">
                <a:solidFill>
                  <a:schemeClr val="accent1"/>
                </a:solidFill>
              </a:rPr>
              <a:t>зрительного внимания </a:t>
            </a:r>
            <a:r>
              <a:rPr lang="ru-RU" sz="2400" dirty="0">
                <a:solidFill>
                  <a:schemeClr val="accent1"/>
                </a:solidFill>
              </a:rPr>
              <a:t>ребенка</a:t>
            </a:r>
            <a:r>
              <a:rPr lang="ru-RU" sz="2800" dirty="0">
                <a:solidFill>
                  <a:schemeClr val="accent1"/>
                </a:solidFill>
              </a:rPr>
              <a:t>.</a:t>
            </a:r>
          </a:p>
          <a:p>
            <a:pPr lvl="0"/>
            <a:endParaRPr 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28600" y="-1066800"/>
            <a:ext cx="9598025" cy="9598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каревич\0nr9exeSMg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2"/>
          <a:stretch>
            <a:fillRect/>
          </a:stretch>
        </p:blipFill>
        <p:spPr bwMode="auto">
          <a:xfrm>
            <a:off x="-214346" y="-357214"/>
            <a:ext cx="3492388" cy="539026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220221_100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38019" y="2933890"/>
            <a:ext cx="5754691" cy="4316019"/>
          </a:xfrm>
          <a:prstGeom prst="rect">
            <a:avLst/>
          </a:prstGeom>
        </p:spPr>
      </p:pic>
      <p:pic>
        <p:nvPicPr>
          <p:cNvPr id="10" name="Рисунок 9" descr="20220221_095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46988" y="124989"/>
            <a:ext cx="5572131" cy="41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1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детские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28600" y="-1066800"/>
            <a:ext cx="9598025" cy="9598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73878" y="-226244"/>
            <a:ext cx="4476785" cy="3357588"/>
          </a:xfrm>
          <a:ln w="12700">
            <a:solidFill>
              <a:srgbClr val="FFFF00"/>
            </a:solidFill>
          </a:ln>
        </p:spPr>
      </p:pic>
      <p:pic>
        <p:nvPicPr>
          <p:cNvPr id="7" name="Picture 3" descr="C:\Users\User\Desktop\макаревич\eY7ykAYnb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-785842"/>
            <a:ext cx="3428992" cy="457198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макаревич\y0uAoUlhGxQ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1" t="15960" r="4644" b="5707"/>
          <a:stretch/>
        </p:blipFill>
        <p:spPr bwMode="auto">
          <a:xfrm>
            <a:off x="0" y="3857628"/>
            <a:ext cx="3429024" cy="421218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20220222_1630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816916" y="4327092"/>
            <a:ext cx="4225044" cy="3286116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211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214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   «Развитие познавательных способностей детей дошкольного возраста путём применения универсального дидактического пособия «Логико- малыш» </vt:lpstr>
      <vt:lpstr>Слайд 2</vt:lpstr>
      <vt:lpstr>Слайд 3</vt:lpstr>
      <vt:lpstr>Слайд 4</vt:lpstr>
      <vt:lpstr>Слайд 5</vt:lpstr>
      <vt:lpstr>Слайд 6</vt:lpstr>
      <vt:lpstr> Применение в работе с детьми планшета "Логико-Малыш" позволяет: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планшета  ЛОГИКО - Малыш для развития логического мышления у детей»</dc:title>
  <dc:creator>mt_user</dc:creator>
  <cp:lastModifiedBy>Admin</cp:lastModifiedBy>
  <cp:revision>39</cp:revision>
  <dcterms:created xsi:type="dcterms:W3CDTF">2018-02-07T06:10:06Z</dcterms:created>
  <dcterms:modified xsi:type="dcterms:W3CDTF">2022-02-25T01:27:44Z</dcterms:modified>
</cp:coreProperties>
</file>